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g>
</file>

<file path=ppt/media/image56.jp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799" cy="457200"/>
          </a:xfrm>
          <a:prstGeom prst="rect">
            <a:avLst/>
          </a:prstGeom>
          <a:noFill/>
          <a:ln>
            <a:noFill/>
          </a:ln>
        </p:spPr>
        <p:txBody>
          <a:bodyPr anchorCtr="0" anchor="t" bIns="91425" lIns="91425" rIns="91425" tIns="91425"/>
          <a:lstStyle>
            <a:lvl1pPr indent="0" lvl="0" marL="0" marR="0" rtl="0" algn="l">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 name="Shape 4"/>
          <p:cNvSpPr txBox="1"/>
          <p:nvPr>
            <p:ph idx="10" type="dt"/>
          </p:nvPr>
        </p:nvSpPr>
        <p:spPr>
          <a:xfrm>
            <a:off x="3884612" y="0"/>
            <a:ext cx="2971799" cy="457200"/>
          </a:xfrm>
          <a:prstGeom prst="rect">
            <a:avLst/>
          </a:prstGeom>
          <a:noFill/>
          <a:ln>
            <a:noFill/>
          </a:ln>
        </p:spPr>
        <p:txBody>
          <a:bodyPr anchorCtr="0" anchor="t" bIns="91425" lIns="91425" rIns="91425" tIns="91425"/>
          <a:lstStyle>
            <a:lvl1pPr indent="0" lvl="0" marL="0" marR="0" rtl="0" algn="r">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 name="Shape 5"/>
          <p:cNvSpPr/>
          <p:nvPr>
            <p:ph idx="3"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360"/>
              </a:spcBef>
              <a:spcAft>
                <a:spcPts val="0"/>
              </a:spcAft>
              <a:buNone/>
              <a:defRPr b="0" i="0" sz="1200" u="none" cap="none" strike="noStrike">
                <a:solidFill>
                  <a:schemeClr val="dk1"/>
                </a:solidFill>
                <a:latin typeface="Calibri"/>
                <a:ea typeface="Calibri"/>
                <a:cs typeface="Calibri"/>
                <a:sym typeface="Calibri"/>
              </a:defRPr>
            </a:lvl1pPr>
            <a:lvl2pPr indent="0" lvl="1" marL="457200" marR="0" rtl="0" algn="l">
              <a:spcBef>
                <a:spcPts val="360"/>
              </a:spcBef>
              <a:spcAft>
                <a:spcPts val="0"/>
              </a:spcAft>
              <a:buNone/>
              <a:defRPr b="0" i="0" sz="1200" u="none" cap="none" strike="noStrike">
                <a:solidFill>
                  <a:schemeClr val="dk1"/>
                </a:solidFill>
                <a:latin typeface="Calibri"/>
                <a:ea typeface="Calibri"/>
                <a:cs typeface="Calibri"/>
                <a:sym typeface="Calibri"/>
              </a:defRPr>
            </a:lvl2pPr>
            <a:lvl3pPr indent="0" lvl="2" marL="914400" marR="0" rtl="0" algn="l">
              <a:spcBef>
                <a:spcPts val="360"/>
              </a:spcBef>
              <a:spcAft>
                <a:spcPts val="0"/>
              </a:spcAft>
              <a:buNone/>
              <a:defRPr b="0" i="0" sz="1200" u="none" cap="none" strike="noStrike">
                <a:solidFill>
                  <a:schemeClr val="dk1"/>
                </a:solidFill>
                <a:latin typeface="Calibri"/>
                <a:ea typeface="Calibri"/>
                <a:cs typeface="Calibri"/>
                <a:sym typeface="Calibri"/>
              </a:defRPr>
            </a:lvl3pPr>
            <a:lvl4pPr indent="0" lvl="3" marL="1371600" marR="0" rtl="0" algn="l">
              <a:spcBef>
                <a:spcPts val="360"/>
              </a:spcBef>
              <a:spcAft>
                <a:spcPts val="0"/>
              </a:spcAft>
              <a:buNone/>
              <a:defRPr b="0" i="0" sz="1200" u="none" cap="none" strike="noStrike">
                <a:solidFill>
                  <a:schemeClr val="dk1"/>
                </a:solidFill>
                <a:latin typeface="Calibri"/>
                <a:ea typeface="Calibri"/>
                <a:cs typeface="Calibri"/>
                <a:sym typeface="Calibri"/>
              </a:defRPr>
            </a:lvl4pPr>
            <a:lvl5pPr indent="0" lvl="4" marL="1828800" marR="0" rtl="0" algn="l">
              <a:spcBef>
                <a:spcPts val="360"/>
              </a:spcBef>
              <a:spcAft>
                <a:spcPts val="0"/>
              </a:spcAft>
              <a:buNone/>
              <a:defRPr b="0" i="0" sz="1200" u="none" cap="none" strike="noStrike">
                <a:solidFill>
                  <a:schemeClr val="dk1"/>
                </a:solidFill>
                <a:latin typeface="Calibri"/>
                <a:ea typeface="Calibri"/>
                <a:cs typeface="Calibri"/>
                <a:sym typeface="Calibri"/>
              </a:defRPr>
            </a:lvl5pPr>
            <a:lvl6pPr indent="0" lvl="5" marL="2286000" marR="0" rtl="0" algn="l">
              <a:spcBef>
                <a:spcPts val="0"/>
              </a:spcBef>
              <a:buNone/>
              <a:defRPr b="0" i="0" sz="1200" u="none" cap="none" strike="noStrike">
                <a:solidFill>
                  <a:schemeClr val="dk1"/>
                </a:solidFill>
                <a:latin typeface="Calibri"/>
                <a:ea typeface="Calibri"/>
                <a:cs typeface="Calibri"/>
                <a:sym typeface="Calibri"/>
              </a:defRPr>
            </a:lvl6pPr>
            <a:lvl7pPr indent="0" lvl="6" marL="2743200" marR="0" rtl="0" algn="l">
              <a:spcBef>
                <a:spcPts val="0"/>
              </a:spcBef>
              <a:buNone/>
              <a:defRPr b="0" i="0" sz="1200" u="none" cap="none" strike="noStrike">
                <a:solidFill>
                  <a:schemeClr val="dk1"/>
                </a:solidFill>
                <a:latin typeface="Calibri"/>
                <a:ea typeface="Calibri"/>
                <a:cs typeface="Calibri"/>
                <a:sym typeface="Calibri"/>
              </a:defRPr>
            </a:lvl7pPr>
            <a:lvl8pPr indent="0" lvl="7" marL="3200400" marR="0" rtl="0" algn="l">
              <a:spcBef>
                <a:spcPts val="0"/>
              </a:spcBef>
              <a:buNone/>
              <a:defRPr b="0" i="0" sz="1200" u="none" cap="none" strike="noStrike">
                <a:solidFill>
                  <a:schemeClr val="dk1"/>
                </a:solidFill>
                <a:latin typeface="Calibri"/>
                <a:ea typeface="Calibri"/>
                <a:cs typeface="Calibri"/>
                <a:sym typeface="Calibri"/>
              </a:defRPr>
            </a:lvl8pPr>
            <a:lvl9pPr indent="0" lvl="8" marL="3657600" marR="0" rtl="0" algn="l">
              <a:spcBef>
                <a:spcPts val="0"/>
              </a:spcBef>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799" cy="4572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 name="Shape 8"/>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46" name="Shape 146"/>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7 seconds.( I will select 2 best slides (i will give them extra points and students will present for CIS committee)</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p>
          <a:p>
            <a:pPr indent="0" lvl="0" marL="0" marR="0" rtl="0" algn="l">
              <a:spcBef>
                <a:spcPts val="0"/>
              </a:spcBef>
              <a:spcAft>
                <a:spcPts val="0"/>
              </a:spcAft>
              <a:buSzPct val="25000"/>
              <a:buNone/>
            </a:pPr>
            <a:r>
              <a:t/>
            </a:r>
            <a:endParaRPr/>
          </a:p>
          <a:p>
            <a:pPr indent="0" lvl="0" marL="0" marR="0" rtl="0" algn="l">
              <a:spcBef>
                <a:spcPts val="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47" name="Shape 147"/>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Shape 22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21" name="Shape 22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22" name="Shape 222"/>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Shape 22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27" name="Shape 227"/>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60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The most important user story you worked on it. You have to describe this one very well and be proud of that.</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p>
          <a:p>
            <a:pPr indent="-228600" lvl="0" marL="457200" marR="0" rtl="0" algn="l">
              <a:spcBef>
                <a:spcPts val="360"/>
              </a:spcBef>
              <a:spcAft>
                <a:spcPts val="0"/>
              </a:spcAft>
              <a:buChar char="-"/>
            </a:pPr>
            <a:r>
              <a:rPr lang="en-US"/>
              <a:t>Go into the details of the most important/significant tasks using bullet lists or visual graphs or state chart diagram</a:t>
            </a:r>
          </a:p>
          <a:p>
            <a:pPr indent="-228600" lvl="0" marL="457200" marR="0" rtl="0" algn="l">
              <a:spcBef>
                <a:spcPts val="360"/>
              </a:spcBef>
              <a:spcAft>
                <a:spcPts val="0"/>
              </a:spcAft>
              <a:buChar char="-"/>
            </a:pPr>
            <a:r>
              <a:rPr lang="en-US"/>
              <a:t>Sequence Diagram for this user story is mandatory  (in another separate page if required)</a:t>
            </a:r>
          </a:p>
          <a:p>
            <a:pPr indent="-228600" lvl="0" marL="457200" marR="0" rtl="0" algn="l">
              <a:spcBef>
                <a:spcPts val="360"/>
              </a:spcBef>
              <a:spcAft>
                <a:spcPts val="0"/>
              </a:spcAft>
              <a:buChar char="-"/>
            </a:pPr>
            <a:r>
              <a:rPr lang="en-US"/>
              <a:t>Demo using </a:t>
            </a:r>
            <a:r>
              <a:rPr b="1" lang="en-US"/>
              <a:t>screenshots or GIF</a:t>
            </a:r>
            <a:r>
              <a:rPr lang="en-US"/>
              <a:t> (in another separate page if required)</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28" name="Shape 228"/>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Shape 23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34" name="Shape 23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35" name="Shape 235"/>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43" name="Shape 24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44" name="Shape 244"/>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54" name="Shape 254"/>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Shape 25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60" name="Shape 26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61" name="Shape 261"/>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Shape 26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67" name="Shape 267"/>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68" name="Shape 268"/>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75" name="Shape 27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76" name="Shape 276"/>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84" name="Shape 284"/>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85" name="Shape 285"/>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Shape 29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91" name="Shape 29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92" name="Shape 292"/>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55" name="Shape 155"/>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7 seconds.( I will select 2 best slides (i will give them extra points and students will present for CIS committee)</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p>
          <a:p>
            <a:pPr indent="0" lvl="0" marL="0" marR="0" rtl="0" algn="l">
              <a:spcBef>
                <a:spcPts val="0"/>
              </a:spcBef>
              <a:spcAft>
                <a:spcPts val="0"/>
              </a:spcAft>
              <a:buSzPct val="25000"/>
              <a:buNone/>
            </a:pPr>
            <a:r>
              <a:t/>
            </a:r>
            <a:endParaRPr/>
          </a:p>
          <a:p>
            <a:pPr indent="0" lvl="0" marL="0" marR="0" rtl="0" algn="l">
              <a:spcBef>
                <a:spcPts val="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56" name="Shape 156"/>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Shape 30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01" name="Shape 3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302" name="Shape 302"/>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Shape 30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10" name="Shape 310"/>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311" name="Shape 311"/>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Shape 31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20" name="Shape 32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321" name="Shape 321"/>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Shape 33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32" name="Shape 33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333" name="Shape 333"/>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Shape 34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43" name="Shape 343"/>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344" name="Shape 344"/>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Shape 35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53" name="Shape 3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354" name="Shape 354"/>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Shape 36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64" name="Shape 3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365" name="Shape 365"/>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Shape 37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74" name="Shape 374"/>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t/>
            </a:r>
            <a:endParaRPr/>
          </a:p>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lang="en-US"/>
              <a:t>A description of verification process and </a:t>
            </a:r>
            <a:r>
              <a:rPr b="0" i="0" lang="en-US" sz="1200" u="none" cap="none" strike="noStrike">
                <a:solidFill>
                  <a:schemeClr val="dk1"/>
                </a:solidFill>
                <a:latin typeface="Calibri"/>
                <a:ea typeface="Calibri"/>
                <a:cs typeface="Calibri"/>
                <a:sym typeface="Calibri"/>
              </a:rPr>
              <a:t>Test Suites and Test Cases for </a:t>
            </a:r>
            <a:r>
              <a:rPr lang="en-US"/>
              <a:t>one of the</a:t>
            </a:r>
            <a:r>
              <a:rPr b="0" i="0" lang="en-US" sz="1200" u="none" cap="none" strike="noStrike">
                <a:solidFill>
                  <a:schemeClr val="dk1"/>
                </a:solidFill>
                <a:latin typeface="Calibri"/>
                <a:ea typeface="Calibri"/>
                <a:cs typeface="Calibri"/>
                <a:sym typeface="Calibri"/>
              </a:rPr>
              <a:t> use case</a:t>
            </a:r>
            <a:r>
              <a:rPr lang="en-US"/>
              <a:t>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1 One sunny day and one rainy day for the implemented use cases (one or more slides).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2 Automated test scripts for the implemented use cases (</a:t>
            </a:r>
            <a:r>
              <a:rPr lang="en-US"/>
              <a:t>if any)</a:t>
            </a:r>
            <a:r>
              <a:rPr b="0" i="0" lang="en-US" sz="1200" u="none" cap="none" strike="noStrike">
                <a:solidFill>
                  <a:schemeClr val="dk1"/>
                </a:solidFill>
                <a:latin typeface="Calibri"/>
                <a:ea typeface="Calibri"/>
                <a:cs typeface="Calibri"/>
                <a:sym typeface="Calibri"/>
              </a:rPr>
              <a:t> (one or more slides).</a:t>
            </a: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375" name="Shape 375"/>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Shape 38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81" name="Shape 38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382" name="Shape 382"/>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Shape 38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88" name="Shape 3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389" name="Shape 389"/>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64" name="Shape 164"/>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Introduce the problem that the whole project</a:t>
            </a:r>
            <a:r>
              <a:rPr lang="en-US"/>
              <a:t> (in all versions)</a:t>
            </a:r>
            <a:r>
              <a:rPr b="0" i="0" lang="en-US" sz="1200" u="none" cap="none" strike="noStrike">
                <a:solidFill>
                  <a:schemeClr val="dk1"/>
                </a:solidFill>
                <a:latin typeface="Calibri"/>
                <a:ea typeface="Calibri"/>
                <a:cs typeface="Calibri"/>
                <a:sym typeface="Calibri"/>
              </a:rPr>
              <a:t> tackles</a:t>
            </a:r>
            <a:r>
              <a:rPr lang="en-US"/>
              <a:t> with GIF or screenshot. </a:t>
            </a:r>
          </a:p>
          <a:p>
            <a:pPr lvl="0" marR="0" rtl="0" algn="l">
              <a:lnSpc>
                <a:spcPct val="100000"/>
              </a:lnSpc>
              <a:spcBef>
                <a:spcPts val="0"/>
              </a:spcBef>
              <a:spcAft>
                <a:spcPts val="0"/>
              </a:spcAft>
              <a:buNone/>
            </a:pPr>
            <a:r>
              <a:t/>
            </a:r>
            <a:endParaRPr/>
          </a:p>
        </p:txBody>
      </p:sp>
      <p:sp>
        <p:nvSpPr>
          <p:cNvPr id="165" name="Shape 165"/>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3" name="Shape 393"/>
        <p:cNvGrpSpPr/>
        <p:nvPr/>
      </p:nvGrpSpPr>
      <p:grpSpPr>
        <a:xfrm>
          <a:off x="0" y="0"/>
          <a:ext cx="0" cy="0"/>
          <a:chOff x="0" y="0"/>
          <a:chExt cx="0" cy="0"/>
        </a:xfrm>
      </p:grpSpPr>
      <p:sp>
        <p:nvSpPr>
          <p:cNvPr id="394" name="Shape 39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95" name="Shape 395"/>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Summarize your contribution, mention your effort for </a:t>
            </a:r>
            <a:r>
              <a:rPr lang="en-US"/>
              <a:t>Scrum, Mingle, Github, Google Drive Documentation and minutes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Include your contact information</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Ask if anyone has any questions for you.</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Thank your audience</a:t>
            </a: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396" name="Shape 396"/>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78" name="Shape 178"/>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5 seconds</a:t>
            </a:r>
          </a:p>
          <a:p>
            <a:pPr indent="0" lvl="0" marL="0" marR="0" rtl="0" algn="l">
              <a:spcBef>
                <a:spcPts val="0"/>
              </a:spcBef>
              <a:spcAft>
                <a:spcPts val="0"/>
              </a:spcAft>
              <a:buSzPct val="25000"/>
              <a:buNone/>
            </a:pPr>
            <a:r>
              <a:rPr lang="en-US"/>
              <a:t>Show the Use Case Diagram for the whole project.</a:t>
            </a:r>
            <a:br>
              <a:rPr lang="en-US"/>
            </a:br>
            <a:r>
              <a:rPr lang="en-US"/>
              <a:t>Highlight your use cases.</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79" name="Shape 179"/>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85" name="Shape 185"/>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20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System design: </a:t>
            </a:r>
            <a:r>
              <a:rPr lang="en-US"/>
              <a:t>Highlight the parts that you contributed to them.</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1. System decomposition; identify the architecture patterns used </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2. System deployment – h/w and s/w requirements </a:t>
            </a:r>
          </a:p>
          <a:p>
            <a:pPr indent="0" lvl="0" marL="0" marR="0" rtl="0" algn="l">
              <a:spcBef>
                <a:spcPts val="360"/>
              </a:spcBef>
              <a:spcAft>
                <a:spcPts val="0"/>
              </a:spcAft>
              <a:buSzPct val="25000"/>
              <a:buNone/>
            </a:pPr>
            <a:br>
              <a:rPr lang="en-US"/>
            </a:br>
            <a:br>
              <a:rPr lang="en-US"/>
            </a:br>
          </a:p>
          <a:p>
            <a:pPr indent="0" lvl="0" marL="0" marR="0" rtl="0" algn="l">
              <a:spcBef>
                <a:spcPts val="36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86" name="Shape 186"/>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93" name="Shape 19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194" name="Shape 194"/>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00" name="Shape 200"/>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10 seconds.</a:t>
            </a:r>
            <a:r>
              <a:rPr b="0" i="0" lang="en-US" sz="1200" u="none" cap="none" strike="noStrike">
                <a:solidFill>
                  <a:schemeClr val="dk1"/>
                </a:solidFill>
                <a:latin typeface="Calibri"/>
                <a:ea typeface="Calibri"/>
                <a:cs typeface="Calibri"/>
                <a:sym typeface="Calibri"/>
              </a:rPr>
              <a:t>Minimal class diagram. Highlight the classes that you created/modified</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Identify the design patterns used (one or more slides).</a:t>
            </a:r>
          </a:p>
          <a:p>
            <a:pPr lvl="0" rtl="0">
              <a:spcBef>
                <a:spcPts val="0"/>
              </a:spcBef>
              <a:buSzPct val="25000"/>
              <a:buNone/>
            </a:pPr>
            <a:r>
              <a:t/>
            </a:r>
            <a:endParaRPr/>
          </a:p>
          <a:p>
            <a:pPr indent="0" lvl="0" marL="0" marR="0" rtl="0" algn="l">
              <a:spcBef>
                <a:spcPts val="360"/>
              </a:spcBef>
              <a:spcAft>
                <a:spcPts val="0"/>
              </a:spcAft>
              <a:buSzPct val="25000"/>
              <a:buNone/>
            </a:pPr>
            <a:r>
              <a:t/>
            </a:r>
            <a:endParaRPr/>
          </a:p>
        </p:txBody>
      </p:sp>
      <p:sp>
        <p:nvSpPr>
          <p:cNvPr id="201" name="Shape 201"/>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Shape 20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07" name="Shape 2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08" name="Shape 208"/>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Shape 21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14" name="Shape 214"/>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lvl="0" rtl="0">
              <a:spcBef>
                <a:spcPts val="0"/>
              </a:spcBef>
              <a:buSzPct val="25000"/>
              <a:buNone/>
            </a:pPr>
            <a:r>
              <a:rPr lang="en-US"/>
              <a:t>5 seconds.</a:t>
            </a:r>
          </a:p>
          <a:p>
            <a:pPr lvl="0" rtl="0">
              <a:spcBef>
                <a:spcPts val="0"/>
              </a:spcBef>
              <a:buClr>
                <a:schemeClr val="dk1"/>
              </a:buClr>
              <a:buSzPct val="25000"/>
              <a:buFont typeface="Arial"/>
              <a:buNone/>
            </a:pPr>
            <a:r>
              <a:rPr lang="en-US"/>
              <a:t>List the user stories that you worked on them.(put in order of importance). Stay focused on the parts that you have been working. </a:t>
            </a:r>
          </a:p>
          <a:p>
            <a:pPr indent="0" lvl="0" marL="0" marR="0" rtl="0" algn="l">
              <a:spcBef>
                <a:spcPts val="0"/>
              </a:spcBef>
              <a:spcAft>
                <a:spcPts val="0"/>
              </a:spcAft>
              <a:buSzPct val="25000"/>
              <a:buNone/>
            </a:pPr>
            <a:r>
              <a:t/>
            </a:r>
            <a:endParaRPr/>
          </a:p>
          <a:p>
            <a:pPr indent="0" lvl="0" marL="0" marR="0" rtl="0" algn="l">
              <a:spcBef>
                <a:spcPts val="36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15" name="Shape 215"/>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17" name="Shape 17"/>
        <p:cNvGrpSpPr/>
        <p:nvPr/>
      </p:nvGrpSpPr>
      <p:grpSpPr>
        <a:xfrm>
          <a:off x="0" y="0"/>
          <a:ext cx="0" cy="0"/>
          <a:chOff x="0" y="0"/>
          <a:chExt cx="0" cy="0"/>
        </a:xfrm>
      </p:grpSpPr>
      <p:pic>
        <p:nvPicPr>
          <p:cNvPr descr="Overlay-TitleSlide.png" id="18" name="Shape 18"/>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9" name="Shape 19"/>
          <p:cNvSpPr txBox="1"/>
          <p:nvPr>
            <p:ph type="ctrTitle"/>
          </p:nvPr>
        </p:nvSpPr>
        <p:spPr>
          <a:xfrm>
            <a:off x="1600200" y="2492375"/>
            <a:ext cx="6762748" cy="1470024"/>
          </a:xfrm>
          <a:prstGeom prst="rect">
            <a:avLst/>
          </a:prstGeom>
          <a:noFill/>
          <a:ln>
            <a:noFill/>
          </a:ln>
        </p:spPr>
        <p:txBody>
          <a:bodyPr anchorCtr="0" anchor="b" bIns="91425" lIns="91425" rIns="91425" tIns="91425"/>
          <a:lstStyle>
            <a:lvl1pPr indent="0" lvl="0" marL="0" marR="0" rtl="0" algn="r">
              <a:spcBef>
                <a:spcPts val="0"/>
              </a:spcBef>
              <a:spcAft>
                <a:spcPts val="0"/>
              </a:spcAft>
              <a:buNone/>
              <a:defRPr b="0"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20" name="Shape 20"/>
          <p:cNvSpPr txBox="1"/>
          <p:nvPr>
            <p:ph idx="1" type="subTitle"/>
          </p:nvPr>
        </p:nvSpPr>
        <p:spPr>
          <a:xfrm>
            <a:off x="1600200" y="3966882"/>
            <a:ext cx="6762748" cy="1752600"/>
          </a:xfrm>
          <a:prstGeom prst="rect">
            <a:avLst/>
          </a:prstGeom>
          <a:noFill/>
          <a:ln>
            <a:noFill/>
          </a:ln>
        </p:spPr>
        <p:txBody>
          <a:bodyPr anchorCtr="0" anchor="t" bIns="91425" lIns="91425" rIns="91425" tIns="91425"/>
          <a:lstStyle>
            <a:lvl1pPr indent="0" lvl="0" marL="0" marR="0" rtl="0" algn="r">
              <a:spcBef>
                <a:spcPts val="600"/>
              </a:spcBef>
              <a:spcAft>
                <a:spcPts val="0"/>
              </a:spcAft>
              <a:buClr>
                <a:schemeClr val="lt1"/>
              </a:buClr>
              <a:buFont typeface="Noto Sans Symbols"/>
              <a:buNone/>
              <a:defRPr b="0" i="0" sz="1800" u="none" cap="none" strike="noStrike">
                <a:solidFill>
                  <a:schemeClr val="lt1"/>
                </a:solidFill>
                <a:latin typeface="Trebuchet MS"/>
                <a:ea typeface="Trebuchet MS"/>
                <a:cs typeface="Trebuchet MS"/>
                <a:sym typeface="Trebuchet MS"/>
              </a:defRPr>
            </a:lvl1pPr>
            <a:lvl2pPr indent="0" lvl="1" marL="457200" marR="0" rtl="0" algn="ctr">
              <a:spcBef>
                <a:spcPts val="600"/>
              </a:spcBef>
              <a:spcAft>
                <a:spcPts val="0"/>
              </a:spcAft>
              <a:buClr>
                <a:srgbClr val="888888"/>
              </a:buClr>
              <a:buFont typeface="Noto Sans Symbols"/>
              <a:buNone/>
              <a:defRPr b="0" i="0" sz="2000" u="none" cap="none" strike="noStrike">
                <a:solidFill>
                  <a:srgbClr val="888888"/>
                </a:solidFill>
                <a:latin typeface="Trebuchet MS"/>
                <a:ea typeface="Trebuchet MS"/>
                <a:cs typeface="Trebuchet MS"/>
                <a:sym typeface="Trebuchet MS"/>
              </a:defRPr>
            </a:lvl2pPr>
            <a:lvl3pPr indent="0" lvl="2" marL="9144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3pPr>
            <a:lvl4pPr indent="0" lvl="3" marL="13716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4pPr>
            <a:lvl5pPr indent="0" lvl="4" marL="18288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5pPr>
            <a:lvl6pPr indent="0" lvl="5" marL="22860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6pPr>
            <a:lvl7pPr indent="0" lvl="6" marL="27432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7pPr>
            <a:lvl8pPr indent="0" lvl="7" marL="32004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8pPr>
            <a:lvl9pPr indent="0" lvl="8" marL="36576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9pPr>
          </a:lstStyle>
          <a:p/>
        </p:txBody>
      </p:sp>
      <p:sp>
        <p:nvSpPr>
          <p:cNvPr id="21" name="Shape 21"/>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
        <p:nvSpPr>
          <p:cNvPr id="22" name="Shape 22"/>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23" name="Shape 23"/>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93" name="Shape 93"/>
        <p:cNvGrpSpPr/>
        <p:nvPr/>
      </p:nvGrpSpPr>
      <p:grpSpPr>
        <a:xfrm>
          <a:off x="0" y="0"/>
          <a:ext cx="0" cy="0"/>
          <a:chOff x="0" y="0"/>
          <a:chExt cx="0" cy="0"/>
        </a:xfrm>
      </p:grpSpPr>
      <p:pic>
        <p:nvPicPr>
          <p:cNvPr descr="Overlay-ContentSlides.png" id="94" name="Shape 94"/>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95" name="Shape 95"/>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6" name="Shape 96"/>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7" name="Shape 97"/>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Tx">
  <p:cSld name="Content with Caption">
    <p:spTree>
      <p:nvGrpSpPr>
        <p:cNvPr id="98" name="Shape 98"/>
        <p:cNvGrpSpPr/>
        <p:nvPr/>
      </p:nvGrpSpPr>
      <p:grpSpPr>
        <a:xfrm>
          <a:off x="0" y="0"/>
          <a:ext cx="0" cy="0"/>
          <a:chOff x="0" y="0"/>
          <a:chExt cx="0" cy="0"/>
        </a:xfrm>
      </p:grpSpPr>
      <p:pic>
        <p:nvPicPr>
          <p:cNvPr descr="Overlay-ContentCaption.png" id="99" name="Shape 99"/>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00" name="Shape 100"/>
          <p:cNvSpPr txBox="1"/>
          <p:nvPr>
            <p:ph type="title"/>
          </p:nvPr>
        </p:nvSpPr>
        <p:spPr>
          <a:xfrm>
            <a:off x="779464" y="590550"/>
            <a:ext cx="3657600" cy="1162049"/>
          </a:xfrm>
          <a:prstGeom prst="rect">
            <a:avLst/>
          </a:prstGeom>
          <a:noFill/>
          <a:ln>
            <a:noFill/>
          </a:ln>
        </p:spPr>
        <p:txBody>
          <a:bodyPr anchorCtr="0" anchor="b" bIns="91425" lIns="91425" rIns="91425" tIns="91425"/>
          <a:lstStyle>
            <a:lvl1pPr indent="0" lvl="0" marL="0" marR="0" rtl="0" algn="ctr">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01" name="Shape 101"/>
          <p:cNvSpPr txBox="1"/>
          <p:nvPr>
            <p:ph idx="1" type="body"/>
          </p:nvPr>
        </p:nvSpPr>
        <p:spPr>
          <a:xfrm>
            <a:off x="4693023" y="739587"/>
            <a:ext cx="3657600" cy="5308786"/>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02" name="Shape 102"/>
          <p:cNvSpPr txBox="1"/>
          <p:nvPr>
            <p:ph idx="2" type="body"/>
          </p:nvPr>
        </p:nvSpPr>
        <p:spPr>
          <a:xfrm>
            <a:off x="779464" y="1816100"/>
            <a:ext cx="3657600" cy="3822700"/>
          </a:xfrm>
          <a:prstGeom prst="rect">
            <a:avLst/>
          </a:prstGeom>
          <a:noFill/>
          <a:ln>
            <a:noFill/>
          </a:ln>
        </p:spPr>
        <p:txBody>
          <a:bodyPr anchorCtr="0" anchor="t" bIns="91425" lIns="91425" rIns="91425" tIns="91425"/>
          <a:lstStyle>
            <a:lvl1pPr indent="0" lvl="0" marL="0" marR="0" rtl="0" algn="ctr">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03" name="Shape 103"/>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04" name="Shape 104"/>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05" name="Shape 105"/>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picTx">
  <p:cSld name="Picture with Caption">
    <p:spTree>
      <p:nvGrpSpPr>
        <p:cNvPr id="106" name="Shape 106"/>
        <p:cNvGrpSpPr/>
        <p:nvPr/>
      </p:nvGrpSpPr>
      <p:grpSpPr>
        <a:xfrm>
          <a:off x="0" y="0"/>
          <a:ext cx="0" cy="0"/>
          <a:chOff x="0" y="0"/>
          <a:chExt cx="0" cy="0"/>
        </a:xfrm>
      </p:grpSpPr>
      <p:pic>
        <p:nvPicPr>
          <p:cNvPr descr="Overlay-PictureCaption.png" id="107" name="Shape 107"/>
          <p:cNvPicPr preferRelativeResize="0"/>
          <p:nvPr/>
        </p:nvPicPr>
        <p:blipFill rotWithShape="1">
          <a:blip r:embed="rId2">
            <a:alphaModFix/>
          </a:blip>
          <a:srcRect b="0" l="0" r="0" t="0"/>
          <a:stretch/>
        </p:blipFill>
        <p:spPr>
          <a:xfrm>
            <a:off x="449262" y="187325"/>
            <a:ext cx="8535987" cy="6483349"/>
          </a:xfrm>
          <a:prstGeom prst="rect">
            <a:avLst/>
          </a:prstGeom>
          <a:noFill/>
          <a:ln>
            <a:noFill/>
          </a:ln>
        </p:spPr>
      </p:pic>
      <p:sp>
        <p:nvSpPr>
          <p:cNvPr id="108" name="Shape 108"/>
          <p:cNvSpPr txBox="1"/>
          <p:nvPr>
            <p:ph type="title"/>
          </p:nvPr>
        </p:nvSpPr>
        <p:spPr>
          <a:xfrm>
            <a:off x="3886200" y="533400"/>
            <a:ext cx="4476749" cy="1252537"/>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09" name="Shape 109"/>
          <p:cNvSpPr txBox="1"/>
          <p:nvPr>
            <p:ph idx="1" type="body"/>
          </p:nvPr>
        </p:nvSpPr>
        <p:spPr>
          <a:xfrm>
            <a:off x="3886123" y="1828800"/>
            <a:ext cx="4474539" cy="3809999"/>
          </a:xfrm>
          <a:prstGeom prst="rect">
            <a:avLst/>
          </a:prstGeom>
          <a:noFill/>
          <a:ln>
            <a:noFill/>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0" name="Shape 110"/>
          <p:cNvSpPr/>
          <p:nvPr>
            <p:ph idx="2" type="pic"/>
          </p:nvPr>
        </p:nvSpPr>
        <p:spPr>
          <a:xfrm flipH="1">
            <a:off x="188252" y="179292"/>
            <a:ext cx="3281086" cy="6483095"/>
          </a:xfrm>
          <a:prstGeom prst="round1Rect">
            <a:avLst>
              <a:gd fmla="val 17325" name="adj"/>
            </a:avLst>
          </a:prstGeom>
          <a:blipFill rotWithShape="0">
            <a:blip r:embed="rId3">
              <a:alphaModFix/>
            </a:blip>
            <a:stretch>
              <a:fillRect b="0" l="0" r="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1" name="Shape 111"/>
          <p:cNvSpPr txBox="1"/>
          <p:nvPr>
            <p:ph idx="10" type="dt"/>
          </p:nvPr>
        </p:nvSpPr>
        <p:spPr>
          <a:xfrm>
            <a:off x="38862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12" name="Shape 112"/>
          <p:cNvSpPr txBox="1"/>
          <p:nvPr>
            <p:ph idx="11" type="ftr"/>
          </p:nvPr>
        </p:nvSpPr>
        <p:spPr>
          <a:xfrm>
            <a:off x="5867400" y="6288087"/>
            <a:ext cx="2676525"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13" name="Shape 113"/>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icture with Caption, Alt.">
    <p:spTree>
      <p:nvGrpSpPr>
        <p:cNvPr id="114" name="Shape 114"/>
        <p:cNvGrpSpPr/>
        <p:nvPr/>
      </p:nvGrpSpPr>
      <p:grpSpPr>
        <a:xfrm>
          <a:off x="0" y="0"/>
          <a:ext cx="0" cy="0"/>
          <a:chOff x="0" y="0"/>
          <a:chExt cx="0" cy="0"/>
        </a:xfrm>
      </p:grpSpPr>
      <p:pic>
        <p:nvPicPr>
          <p:cNvPr descr="Overlay-PictureCaption-Extras.png" id="115" name="Shape 115"/>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16" name="Shape 116"/>
          <p:cNvSpPr txBox="1"/>
          <p:nvPr>
            <p:ph type="title"/>
          </p:nvPr>
        </p:nvSpPr>
        <p:spPr>
          <a:xfrm>
            <a:off x="4710953" y="533400"/>
            <a:ext cx="3657600" cy="1252537"/>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17" name="Shape 117"/>
          <p:cNvSpPr/>
          <p:nvPr>
            <p:ph idx="2" type="pic"/>
          </p:nvPr>
        </p:nvSpPr>
        <p:spPr>
          <a:xfrm flipH="1">
            <a:off x="596153" y="1600199"/>
            <a:ext cx="3657600" cy="3657601"/>
          </a:xfrm>
          <a:prstGeom prst="ellipse">
            <a:avLst/>
          </a:prstGeom>
          <a:blipFill rotWithShape="0">
            <a:blip r:embed="rId3">
              <a:alphaModFix/>
            </a:blip>
            <a:stretch>
              <a:fillRect b="0" l="0" r="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8" name="Shape 118"/>
          <p:cNvSpPr txBox="1"/>
          <p:nvPr>
            <p:ph idx="1" type="body"/>
          </p:nvPr>
        </p:nvSpPr>
        <p:spPr>
          <a:xfrm>
            <a:off x="4710412" y="1828800"/>
            <a:ext cx="3657600" cy="3809999"/>
          </a:xfrm>
          <a:prstGeom prst="rect">
            <a:avLst/>
          </a:prstGeom>
          <a:noFill/>
          <a:ln>
            <a:noFill/>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9" name="Shape 119"/>
          <p:cNvSpPr txBox="1"/>
          <p:nvPr>
            <p:ph idx="10" type="dt"/>
          </p:nvPr>
        </p:nvSpPr>
        <p:spPr>
          <a:xfrm>
            <a:off x="381000" y="6288087"/>
            <a:ext cx="1865312"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0" name="Shape 120"/>
          <p:cNvSpPr txBox="1"/>
          <p:nvPr>
            <p:ph idx="11" type="ftr"/>
          </p:nvPr>
        </p:nvSpPr>
        <p:spPr>
          <a:xfrm>
            <a:off x="3325812" y="6288087"/>
            <a:ext cx="5218112"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1" name="Shape 121"/>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icture above Caption">
    <p:spTree>
      <p:nvGrpSpPr>
        <p:cNvPr id="122" name="Shape 122"/>
        <p:cNvGrpSpPr/>
        <p:nvPr/>
      </p:nvGrpSpPr>
      <p:grpSpPr>
        <a:xfrm>
          <a:off x="0" y="0"/>
          <a:ext cx="0" cy="0"/>
          <a:chOff x="0" y="0"/>
          <a:chExt cx="0" cy="0"/>
        </a:xfrm>
      </p:grpSpPr>
      <p:pic>
        <p:nvPicPr>
          <p:cNvPr descr="Overlay-PictureCaption-Extras.png" id="123" name="Shape 123"/>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24" name="Shape 124"/>
          <p:cNvSpPr txBox="1"/>
          <p:nvPr>
            <p:ph type="title"/>
          </p:nvPr>
        </p:nvSpPr>
        <p:spPr>
          <a:xfrm>
            <a:off x="808037" y="3778623"/>
            <a:ext cx="7560514" cy="1102658"/>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25" name="Shape 125"/>
          <p:cNvSpPr/>
          <p:nvPr>
            <p:ph idx="2" type="pic"/>
          </p:nvPr>
        </p:nvSpPr>
        <p:spPr>
          <a:xfrm flipH="1">
            <a:off x="871583" y="762000"/>
            <a:ext cx="7427726" cy="2989730"/>
          </a:xfrm>
          <a:prstGeom prst="roundRect">
            <a:avLst>
              <a:gd fmla="val 7476" name="adj"/>
            </a:avLst>
          </a:prstGeom>
          <a:blipFill rotWithShape="0">
            <a:blip r:embed="rId3">
              <a:alphaModFix/>
            </a:blip>
            <a:stretch>
              <a:fillRect b="0" l="0" r="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26" name="Shape 126"/>
          <p:cNvSpPr txBox="1"/>
          <p:nvPr>
            <p:ph idx="1" type="body"/>
          </p:nvPr>
        </p:nvSpPr>
        <p:spPr>
          <a:xfrm>
            <a:off x="808033" y="4827492"/>
            <a:ext cx="7559977" cy="1220881"/>
          </a:xfrm>
          <a:prstGeom prst="rect">
            <a:avLst/>
          </a:prstGeom>
          <a:noFill/>
          <a:ln>
            <a:noFill/>
          </a:ln>
        </p:spPr>
        <p:txBody>
          <a:bodyPr anchorCtr="0" anchor="t" bIns="91425" lIns="91425" rIns="91425" tIns="91425"/>
          <a:lstStyle>
            <a:lvl1pPr indent="0" lvl="0" marL="0" marR="0" rtl="0" algn="l">
              <a:spcBef>
                <a:spcPts val="6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27" name="Shape 127"/>
          <p:cNvSpPr txBox="1"/>
          <p:nvPr>
            <p:ph idx="10" type="dt"/>
          </p:nvPr>
        </p:nvSpPr>
        <p:spPr>
          <a:xfrm>
            <a:off x="381000" y="6288087"/>
            <a:ext cx="1865312"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8" name="Shape 128"/>
          <p:cNvSpPr txBox="1"/>
          <p:nvPr>
            <p:ph idx="11" type="ftr"/>
          </p:nvPr>
        </p:nvSpPr>
        <p:spPr>
          <a:xfrm>
            <a:off x="3325812" y="6288087"/>
            <a:ext cx="5218112"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9" name="Shape 129"/>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x">
  <p:cSld name="Title and Vertical Text">
    <p:spTree>
      <p:nvGrpSpPr>
        <p:cNvPr id="130" name="Shape 130"/>
        <p:cNvGrpSpPr/>
        <p:nvPr/>
      </p:nvGrpSpPr>
      <p:grpSpPr>
        <a:xfrm>
          <a:off x="0" y="0"/>
          <a:ext cx="0" cy="0"/>
          <a:chOff x="0" y="0"/>
          <a:chExt cx="0" cy="0"/>
        </a:xfrm>
      </p:grpSpPr>
      <p:pic>
        <p:nvPicPr>
          <p:cNvPr descr="Overlay-ContentSlides.png" id="131" name="Shape 131"/>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132" name="Shape 132"/>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33" name="Shape 133"/>
          <p:cNvSpPr txBox="1"/>
          <p:nvPr>
            <p:ph idx="1" type="body"/>
          </p:nvPr>
        </p:nvSpPr>
        <p:spPr>
          <a:xfrm rot="5400000">
            <a:off x="2466975" y="141288"/>
            <a:ext cx="4208462" cy="7583486"/>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4" name="Shape 134"/>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35" name="Shape 135"/>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36" name="Shape 136"/>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itleAndTx">
  <p:cSld name="Vertical Title and Text">
    <p:spTree>
      <p:nvGrpSpPr>
        <p:cNvPr id="137" name="Shape 137"/>
        <p:cNvGrpSpPr/>
        <p:nvPr/>
      </p:nvGrpSpPr>
      <p:grpSpPr>
        <a:xfrm>
          <a:off x="0" y="0"/>
          <a:ext cx="0" cy="0"/>
          <a:chOff x="0" y="0"/>
          <a:chExt cx="0" cy="0"/>
        </a:xfrm>
      </p:grpSpPr>
      <p:pic>
        <p:nvPicPr>
          <p:cNvPr descr="Overlay-ContentSlides.png" id="138" name="Shape 138"/>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139" name="Shape 139"/>
          <p:cNvSpPr txBox="1"/>
          <p:nvPr>
            <p:ph type="title"/>
          </p:nvPr>
        </p:nvSpPr>
        <p:spPr>
          <a:xfrm rot="5400000">
            <a:off x="5373266" y="2734842"/>
            <a:ext cx="5268912" cy="1358152"/>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40" name="Shape 140"/>
          <p:cNvSpPr txBox="1"/>
          <p:nvPr>
            <p:ph idx="1" type="body"/>
          </p:nvPr>
        </p:nvSpPr>
        <p:spPr>
          <a:xfrm rot="5400000">
            <a:off x="1230313" y="328613"/>
            <a:ext cx="5268911" cy="6170612"/>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41" name="Shape 141"/>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2" name="Shape 142"/>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3" name="Shape 143"/>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
  <p:cSld name="Title and Content">
    <p:spTree>
      <p:nvGrpSpPr>
        <p:cNvPr id="24" name="Shape 24"/>
        <p:cNvGrpSpPr/>
        <p:nvPr/>
      </p:nvGrpSpPr>
      <p:grpSpPr>
        <a:xfrm>
          <a:off x="0" y="0"/>
          <a:ext cx="0" cy="0"/>
          <a:chOff x="0" y="0"/>
          <a:chExt cx="0" cy="0"/>
        </a:xfrm>
      </p:grpSpPr>
      <p:pic>
        <p:nvPicPr>
          <p:cNvPr descr="Overlay-ContentSlides.png" id="25" name="Shape 25"/>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26" name="Shape 26"/>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27" name="Shape 27"/>
          <p:cNvSpPr txBox="1"/>
          <p:nvPr>
            <p:ph idx="1" type="body"/>
          </p:nvPr>
        </p:nvSpPr>
        <p:spPr>
          <a:xfrm>
            <a:off x="779462" y="1828800"/>
            <a:ext cx="7583486" cy="4208462"/>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28" name="Shape 28"/>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29" name="Shape 29"/>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0" name="Shape 30"/>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31" name="Shape 31"/>
        <p:cNvGrpSpPr/>
        <p:nvPr/>
      </p:nvGrpSpPr>
      <p:grpSpPr>
        <a:xfrm>
          <a:off x="0" y="0"/>
          <a:ext cx="0" cy="0"/>
          <a:chOff x="0" y="0"/>
          <a:chExt cx="0" cy="0"/>
        </a:xfrm>
      </p:grpSpPr>
      <p:pic>
        <p:nvPicPr>
          <p:cNvPr descr="Overlay-SectionHeader.png" id="32" name="Shape 32"/>
          <p:cNvPicPr preferRelativeResize="0"/>
          <p:nvPr/>
        </p:nvPicPr>
        <p:blipFill rotWithShape="1">
          <a:blip r:embed="rId2">
            <a:alphaModFix/>
          </a:blip>
          <a:srcRect b="0" l="0" r="0" t="0"/>
          <a:stretch/>
        </p:blipFill>
        <p:spPr>
          <a:xfrm>
            <a:off x="381000" y="0"/>
            <a:ext cx="8826499" cy="6483349"/>
          </a:xfrm>
          <a:prstGeom prst="rect">
            <a:avLst/>
          </a:prstGeom>
          <a:noFill/>
          <a:ln>
            <a:noFill/>
          </a:ln>
        </p:spPr>
      </p:pic>
      <p:sp>
        <p:nvSpPr>
          <p:cNvPr id="33" name="Shape 33"/>
          <p:cNvSpPr txBox="1"/>
          <p:nvPr>
            <p:ph type="title"/>
          </p:nvPr>
        </p:nvSpPr>
        <p:spPr>
          <a:xfrm>
            <a:off x="779462" y="2591359"/>
            <a:ext cx="7583486" cy="13620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1"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34" name="Shape 34"/>
          <p:cNvSpPr txBox="1"/>
          <p:nvPr>
            <p:ph idx="1" type="body"/>
          </p:nvPr>
        </p:nvSpPr>
        <p:spPr>
          <a:xfrm>
            <a:off x="779462" y="3950353"/>
            <a:ext cx="7583486" cy="1500187"/>
          </a:xfrm>
          <a:prstGeom prst="rect">
            <a:avLst/>
          </a:prstGeom>
          <a:noFill/>
          <a:ln>
            <a:noFill/>
          </a:ln>
        </p:spPr>
        <p:txBody>
          <a:bodyPr anchorCtr="0" anchor="t" bIns="91425" lIns="91425" rIns="91425" tIns="91425"/>
          <a:lstStyle>
            <a:lvl1pPr indent="0" lvl="0" marL="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2pPr>
            <a:lvl3pPr indent="0" lvl="2" marL="914400" marR="0" rtl="0" algn="l">
              <a:spcBef>
                <a:spcPts val="600"/>
              </a:spcBef>
              <a:spcAft>
                <a:spcPts val="0"/>
              </a:spcAft>
              <a:buClr>
                <a:srgbClr val="888888"/>
              </a:buClr>
              <a:buFont typeface="Noto Sans Symbols"/>
              <a:buNone/>
              <a:defRPr b="0" i="0" sz="1600" u="none" cap="none" strike="noStrike">
                <a:solidFill>
                  <a:srgbClr val="888888"/>
                </a:solidFill>
                <a:latin typeface="Trebuchet MS"/>
                <a:ea typeface="Trebuchet MS"/>
                <a:cs typeface="Trebuchet MS"/>
                <a:sym typeface="Trebuchet MS"/>
              </a:defRPr>
            </a:lvl3pPr>
            <a:lvl4pPr indent="0" lvl="3" marL="1371600" marR="0" rtl="0" algn="l">
              <a:spcBef>
                <a:spcPts val="600"/>
              </a:spcBef>
              <a:spcAft>
                <a:spcPts val="0"/>
              </a:spcAft>
              <a:buClr>
                <a:srgbClr val="888888"/>
              </a:buClr>
              <a:buFont typeface="Noto Sans Symbols"/>
              <a:buNone/>
              <a:defRPr b="0" i="0" sz="1400" u="none" cap="none" strike="noStrike">
                <a:solidFill>
                  <a:srgbClr val="888888"/>
                </a:solidFill>
                <a:latin typeface="Trebuchet MS"/>
                <a:ea typeface="Trebuchet MS"/>
                <a:cs typeface="Trebuchet MS"/>
                <a:sym typeface="Trebuchet MS"/>
              </a:defRPr>
            </a:lvl4pPr>
            <a:lvl5pPr indent="0" lvl="4" marL="1828800" marR="0" rtl="0" algn="l">
              <a:spcBef>
                <a:spcPts val="600"/>
              </a:spcBef>
              <a:spcAft>
                <a:spcPts val="0"/>
              </a:spcAft>
              <a:buClr>
                <a:srgbClr val="888888"/>
              </a:buClr>
              <a:buFont typeface="Noto Sans Symbols"/>
              <a:buNone/>
              <a:defRPr b="0" i="0" sz="1400" u="none" cap="none" strike="noStrike">
                <a:solidFill>
                  <a:srgbClr val="888888"/>
                </a:solidFill>
                <a:latin typeface="Trebuchet MS"/>
                <a:ea typeface="Trebuchet MS"/>
                <a:cs typeface="Trebuchet MS"/>
                <a:sym typeface="Trebuchet MS"/>
              </a:defRPr>
            </a:lvl5pPr>
            <a:lvl6pPr indent="0" lvl="5" marL="22860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6pPr>
            <a:lvl7pPr indent="0" lvl="6" marL="27432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7pPr>
            <a:lvl8pPr indent="0" lvl="7" marL="32004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8pPr>
            <a:lvl9pPr indent="0" lvl="8" marL="36576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9pPr>
          </a:lstStyle>
          <a:p/>
        </p:txBody>
      </p:sp>
      <p:sp>
        <p:nvSpPr>
          <p:cNvPr id="35" name="Shape 35"/>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6" name="Shape 36"/>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7" name="Shape 37"/>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Obj">
  <p:cSld name="Two Content">
    <p:spTree>
      <p:nvGrpSpPr>
        <p:cNvPr id="38" name="Shape 38"/>
        <p:cNvGrpSpPr/>
        <p:nvPr/>
      </p:nvGrpSpPr>
      <p:grpSpPr>
        <a:xfrm>
          <a:off x="0" y="0"/>
          <a:ext cx="0" cy="0"/>
          <a:chOff x="0" y="0"/>
          <a:chExt cx="0" cy="0"/>
        </a:xfrm>
      </p:grpSpPr>
      <p:pic>
        <p:nvPicPr>
          <p:cNvPr descr="Overlay-ContentSlides.png" id="39" name="Shape 39"/>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40" name="Shape 40"/>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41" name="Shape 41"/>
          <p:cNvSpPr txBox="1"/>
          <p:nvPr>
            <p:ph idx="1" type="body"/>
          </p:nvPr>
        </p:nvSpPr>
        <p:spPr>
          <a:xfrm>
            <a:off x="779462" y="1828800"/>
            <a:ext cx="3657600" cy="4219575"/>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2" name="Shape 42"/>
          <p:cNvSpPr txBox="1"/>
          <p:nvPr>
            <p:ph idx="2" type="body"/>
          </p:nvPr>
        </p:nvSpPr>
        <p:spPr>
          <a:xfrm>
            <a:off x="4688541" y="1828800"/>
            <a:ext cx="3657600" cy="4219575"/>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3" name="Shape 43"/>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4" name="Shape 44"/>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5" name="Shape 45"/>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TxTwoObj">
  <p:cSld name="Comparison">
    <p:spTree>
      <p:nvGrpSpPr>
        <p:cNvPr id="46" name="Shape 46"/>
        <p:cNvGrpSpPr/>
        <p:nvPr/>
      </p:nvGrpSpPr>
      <p:grpSpPr>
        <a:xfrm>
          <a:off x="0" y="0"/>
          <a:ext cx="0" cy="0"/>
          <a:chOff x="0" y="0"/>
          <a:chExt cx="0" cy="0"/>
        </a:xfrm>
      </p:grpSpPr>
      <p:pic>
        <p:nvPicPr>
          <p:cNvPr descr="Overlay-ContentSlides.png" id="47" name="Shape 47"/>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cxnSp>
        <p:nvCxnSpPr>
          <p:cNvPr id="48" name="Shape 48"/>
          <p:cNvCxnSpPr/>
          <p:nvPr/>
        </p:nvCxnSpPr>
        <p:spPr>
          <a:xfrm>
            <a:off x="874712" y="2286000"/>
            <a:ext cx="3562350" cy="1587"/>
          </a:xfrm>
          <a:prstGeom prst="straightConnector1">
            <a:avLst/>
          </a:prstGeom>
          <a:noFill/>
          <a:ln cap="flat" cmpd="sng" w="19050">
            <a:solidFill>
              <a:schemeClr val="lt1"/>
            </a:solidFill>
            <a:prstDash val="solid"/>
            <a:round/>
            <a:headEnd len="med" w="med" type="none"/>
            <a:tailEnd len="med" w="med" type="none"/>
          </a:ln>
        </p:spPr>
      </p:cxnSp>
      <p:cxnSp>
        <p:nvCxnSpPr>
          <p:cNvPr id="49" name="Shape 49"/>
          <p:cNvCxnSpPr/>
          <p:nvPr/>
        </p:nvCxnSpPr>
        <p:spPr>
          <a:xfrm>
            <a:off x="4816475" y="2286000"/>
            <a:ext cx="3565525" cy="1587"/>
          </a:xfrm>
          <a:prstGeom prst="straightConnector1">
            <a:avLst/>
          </a:prstGeom>
          <a:noFill/>
          <a:ln cap="flat" cmpd="sng" w="19050">
            <a:solidFill>
              <a:schemeClr val="lt1"/>
            </a:solidFill>
            <a:prstDash val="solid"/>
            <a:round/>
            <a:headEnd len="med" w="med" type="none"/>
            <a:tailEnd len="med" w="med" type="none"/>
          </a:ln>
        </p:spPr>
      </p:cxnSp>
      <p:cxnSp>
        <p:nvCxnSpPr>
          <p:cNvPr id="50" name="Shape 50"/>
          <p:cNvCxnSpPr/>
          <p:nvPr/>
        </p:nvCxnSpPr>
        <p:spPr>
          <a:xfrm>
            <a:off x="874712" y="2286000"/>
            <a:ext cx="3562350" cy="1587"/>
          </a:xfrm>
          <a:prstGeom prst="straightConnector1">
            <a:avLst/>
          </a:prstGeom>
          <a:noFill/>
          <a:ln cap="flat" cmpd="sng" w="19050">
            <a:solidFill>
              <a:schemeClr val="lt1"/>
            </a:solidFill>
            <a:prstDash val="solid"/>
            <a:round/>
            <a:headEnd len="med" w="med" type="none"/>
            <a:tailEnd len="med" w="med" type="none"/>
          </a:ln>
        </p:spPr>
      </p:cxnSp>
      <p:cxnSp>
        <p:nvCxnSpPr>
          <p:cNvPr id="51" name="Shape 51"/>
          <p:cNvCxnSpPr/>
          <p:nvPr/>
        </p:nvCxnSpPr>
        <p:spPr>
          <a:xfrm>
            <a:off x="4816475" y="2286000"/>
            <a:ext cx="3565525" cy="1587"/>
          </a:xfrm>
          <a:prstGeom prst="straightConnector1">
            <a:avLst/>
          </a:prstGeom>
          <a:noFill/>
          <a:ln cap="flat" cmpd="sng" w="19050">
            <a:solidFill>
              <a:schemeClr val="lt1"/>
            </a:solidFill>
            <a:prstDash val="solid"/>
            <a:round/>
            <a:headEnd len="med" w="med" type="none"/>
            <a:tailEnd len="med" w="med" type="none"/>
          </a:ln>
        </p:spPr>
      </p:cxnSp>
      <p:sp>
        <p:nvSpPr>
          <p:cNvPr id="52" name="Shape 52"/>
          <p:cNvSpPr txBox="1"/>
          <p:nvPr>
            <p:ph type="title"/>
          </p:nvPr>
        </p:nvSpPr>
        <p:spPr>
          <a:xfrm>
            <a:off x="779462" y="381000"/>
            <a:ext cx="7583486" cy="1044387"/>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53" name="Shape 53"/>
          <p:cNvSpPr txBox="1"/>
          <p:nvPr>
            <p:ph idx="1" type="body"/>
          </p:nvPr>
        </p:nvSpPr>
        <p:spPr>
          <a:xfrm>
            <a:off x="779462" y="1438834"/>
            <a:ext cx="3657600" cy="789828"/>
          </a:xfrm>
          <a:prstGeom prst="rect">
            <a:avLst/>
          </a:prstGeom>
          <a:noFill/>
          <a:ln>
            <a:noFill/>
          </a:ln>
        </p:spPr>
        <p:txBody>
          <a:bodyPr anchorCtr="0" anchor="b" bIns="91425" lIns="91425" rIns="91425" tIns="91425"/>
          <a:lstStyle>
            <a:lvl1pPr indent="0" lvl="0" marL="0" marR="0" rtl="0" algn="ctr">
              <a:lnSpc>
                <a:spcPct val="107142"/>
              </a:lnSpc>
              <a:spcBef>
                <a:spcPts val="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1" i="0" sz="20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1" i="0" sz="18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5pPr>
            <a:lvl6pPr indent="0" lvl="5" marL="22860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6pPr>
            <a:lvl7pPr indent="0" lvl="6" marL="27432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7pPr>
            <a:lvl8pPr indent="0" lvl="7" marL="32004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8pPr>
            <a:lvl9pPr indent="0" lvl="8" marL="36576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4" name="Shape 54"/>
          <p:cNvSpPr txBox="1"/>
          <p:nvPr>
            <p:ph idx="2" type="body"/>
          </p:nvPr>
        </p:nvSpPr>
        <p:spPr>
          <a:xfrm>
            <a:off x="779462" y="2362199"/>
            <a:ext cx="3657600" cy="3686174"/>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5" name="Shape 55"/>
          <p:cNvSpPr txBox="1"/>
          <p:nvPr>
            <p:ph idx="3" type="body"/>
          </p:nvPr>
        </p:nvSpPr>
        <p:spPr>
          <a:xfrm>
            <a:off x="4705350" y="1438834"/>
            <a:ext cx="3657600" cy="789828"/>
          </a:xfrm>
          <a:prstGeom prst="rect">
            <a:avLst/>
          </a:prstGeom>
          <a:noFill/>
          <a:ln>
            <a:noFill/>
          </a:ln>
        </p:spPr>
        <p:txBody>
          <a:bodyPr anchorCtr="0" anchor="b" bIns="91425" lIns="91425" rIns="91425" tIns="91425"/>
          <a:lstStyle>
            <a:lvl1pPr indent="0" lvl="0" marL="0" marR="0" rtl="0" algn="ctr">
              <a:lnSpc>
                <a:spcPct val="107142"/>
              </a:lnSpc>
              <a:spcBef>
                <a:spcPts val="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1" i="0" sz="20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1" i="0" sz="18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5pPr>
            <a:lvl6pPr indent="0" lvl="5" marL="22860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6pPr>
            <a:lvl7pPr indent="0" lvl="6" marL="27432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7pPr>
            <a:lvl8pPr indent="0" lvl="7" marL="32004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8pPr>
            <a:lvl9pPr indent="0" lvl="8" marL="36576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6" name="Shape 56"/>
          <p:cNvSpPr txBox="1"/>
          <p:nvPr>
            <p:ph idx="4" type="body"/>
          </p:nvPr>
        </p:nvSpPr>
        <p:spPr>
          <a:xfrm>
            <a:off x="4705350" y="2362199"/>
            <a:ext cx="3657600" cy="3686174"/>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7" name="Shape 57"/>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8" name="Shape 58"/>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9" name="Shape 59"/>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2 Content, Top and Bottom">
    <p:spTree>
      <p:nvGrpSpPr>
        <p:cNvPr id="60" name="Shape 60"/>
        <p:cNvGrpSpPr/>
        <p:nvPr/>
      </p:nvGrpSpPr>
      <p:grpSpPr>
        <a:xfrm>
          <a:off x="0" y="0"/>
          <a:ext cx="0" cy="0"/>
          <a:chOff x="0" y="0"/>
          <a:chExt cx="0" cy="0"/>
        </a:xfrm>
      </p:grpSpPr>
      <p:pic>
        <p:nvPicPr>
          <p:cNvPr descr="Overlay-ContentSlides.png" id="61" name="Shape 61"/>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62" name="Shape 62"/>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63" name="Shape 63"/>
          <p:cNvSpPr txBox="1"/>
          <p:nvPr>
            <p:ph idx="1" type="body"/>
          </p:nvPr>
        </p:nvSpPr>
        <p:spPr>
          <a:xfrm>
            <a:off x="779462" y="1828800"/>
            <a:ext cx="7585076"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4" name="Shape 64"/>
          <p:cNvSpPr txBox="1"/>
          <p:nvPr>
            <p:ph idx="2" type="body"/>
          </p:nvPr>
        </p:nvSpPr>
        <p:spPr>
          <a:xfrm>
            <a:off x="779462" y="3991816"/>
            <a:ext cx="7585076"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5" name="Shape 65"/>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66" name="Shape 66"/>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67" name="Shape 67"/>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3 Content">
    <p:spTree>
      <p:nvGrpSpPr>
        <p:cNvPr id="68" name="Shape 68"/>
        <p:cNvGrpSpPr/>
        <p:nvPr/>
      </p:nvGrpSpPr>
      <p:grpSpPr>
        <a:xfrm>
          <a:off x="0" y="0"/>
          <a:ext cx="0" cy="0"/>
          <a:chOff x="0" y="0"/>
          <a:chExt cx="0" cy="0"/>
        </a:xfrm>
      </p:grpSpPr>
      <p:pic>
        <p:nvPicPr>
          <p:cNvPr descr="Overlay-ContentSlides.png" id="69" name="Shape 69"/>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70" name="Shape 70"/>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71" name="Shape 71"/>
          <p:cNvSpPr txBox="1"/>
          <p:nvPr>
            <p:ph idx="1" type="body"/>
          </p:nvPr>
        </p:nvSpPr>
        <p:spPr>
          <a:xfrm>
            <a:off x="4710953"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2" name="Shape 72"/>
          <p:cNvSpPr txBox="1"/>
          <p:nvPr>
            <p:ph idx="2" type="body"/>
          </p:nvPr>
        </p:nvSpPr>
        <p:spPr>
          <a:xfrm>
            <a:off x="4710953"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3" name="Shape 73"/>
          <p:cNvSpPr txBox="1"/>
          <p:nvPr>
            <p:ph idx="3" type="body"/>
          </p:nvPr>
        </p:nvSpPr>
        <p:spPr>
          <a:xfrm>
            <a:off x="779462" y="1828800"/>
            <a:ext cx="3657600" cy="4219575"/>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4" name="Shape 74"/>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75" name="Shape 75"/>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76" name="Shape 76"/>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4 Content">
    <p:spTree>
      <p:nvGrpSpPr>
        <p:cNvPr id="77" name="Shape 77"/>
        <p:cNvGrpSpPr/>
        <p:nvPr/>
      </p:nvGrpSpPr>
      <p:grpSpPr>
        <a:xfrm>
          <a:off x="0" y="0"/>
          <a:ext cx="0" cy="0"/>
          <a:chOff x="0" y="0"/>
          <a:chExt cx="0" cy="0"/>
        </a:xfrm>
      </p:grpSpPr>
      <p:pic>
        <p:nvPicPr>
          <p:cNvPr descr="Overlay-ContentSlides.png" id="78" name="Shape 78"/>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79" name="Shape 79"/>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80" name="Shape 80"/>
          <p:cNvSpPr txBox="1"/>
          <p:nvPr>
            <p:ph idx="1" type="body"/>
          </p:nvPr>
        </p:nvSpPr>
        <p:spPr>
          <a:xfrm>
            <a:off x="779462"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1" name="Shape 81"/>
          <p:cNvSpPr txBox="1"/>
          <p:nvPr>
            <p:ph idx="2" type="body"/>
          </p:nvPr>
        </p:nvSpPr>
        <p:spPr>
          <a:xfrm>
            <a:off x="779462"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2" name="Shape 82"/>
          <p:cNvSpPr txBox="1"/>
          <p:nvPr>
            <p:ph idx="3" type="body"/>
          </p:nvPr>
        </p:nvSpPr>
        <p:spPr>
          <a:xfrm>
            <a:off x="4710953"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3" name="Shape 83"/>
          <p:cNvSpPr txBox="1"/>
          <p:nvPr>
            <p:ph idx="4" type="body"/>
          </p:nvPr>
        </p:nvSpPr>
        <p:spPr>
          <a:xfrm>
            <a:off x="4710953"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4" name="Shape 84"/>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5" name="Shape 85"/>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6" name="Shape 86"/>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7" name="Shape 87"/>
        <p:cNvGrpSpPr/>
        <p:nvPr/>
      </p:nvGrpSpPr>
      <p:grpSpPr>
        <a:xfrm>
          <a:off x="0" y="0"/>
          <a:ext cx="0" cy="0"/>
          <a:chOff x="0" y="0"/>
          <a:chExt cx="0" cy="0"/>
        </a:xfrm>
      </p:grpSpPr>
      <p:pic>
        <p:nvPicPr>
          <p:cNvPr descr="Overlay-ContentSlides.png" id="88" name="Shape 88"/>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89" name="Shape 89"/>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90" name="Shape 90"/>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1" name="Shape 91"/>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2" name="Shape 92"/>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18" Type="http://schemas.openxmlformats.org/officeDocument/2006/relationships/theme" Target="../theme/theme1.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p:nvPr/>
        </p:nvSpPr>
        <p:spPr>
          <a:xfrm>
            <a:off x="190500" y="190500"/>
            <a:ext cx="8764587" cy="6478588"/>
          </a:xfrm>
          <a:prstGeom prst="round2DiagRect">
            <a:avLst>
              <a:gd fmla="val 9416" name="adj1"/>
              <a:gd fmla="val 0" name="adj2"/>
            </a:avLst>
          </a:prstGeom>
          <a:gradFill>
            <a:gsLst>
              <a:gs pos="0">
                <a:srgbClr val="B27A00"/>
              </a:gs>
              <a:gs pos="13000">
                <a:srgbClr val="B27A00"/>
              </a:gs>
              <a:gs pos="100000">
                <a:schemeClr val="lt1"/>
              </a:gs>
            </a:gsLst>
            <a:lin ang="5400000" scaled="0"/>
          </a:gradFill>
          <a:ln>
            <a:noFill/>
          </a:ln>
        </p:spPr>
        <p:txBody>
          <a:bodyPr anchorCtr="0" anchor="ctr" bIns="45700" lIns="91425" rIns="91425"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 name="Shape 11"/>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2" name="Shape 12"/>
          <p:cNvSpPr txBox="1"/>
          <p:nvPr>
            <p:ph idx="1" type="body"/>
          </p:nvPr>
        </p:nvSpPr>
        <p:spPr>
          <a:xfrm>
            <a:off x="779462" y="1828800"/>
            <a:ext cx="7583486" cy="4208462"/>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 name="Shape 13"/>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 name="Shape 14"/>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5" name="Shape 15"/>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pic>
        <p:nvPicPr>
          <p:cNvPr descr="FIULogo_H_CMYK_fx.png" id="16" name="Shape 16"/>
          <p:cNvPicPr preferRelativeResize="0"/>
          <p:nvPr/>
        </p:nvPicPr>
        <p:blipFill rotWithShape="1">
          <a:blip r:embed="rId1">
            <a:alphaModFix/>
          </a:blip>
          <a:srcRect b="0" l="0" r="0" t="0"/>
          <a:stretch/>
        </p:blipFill>
        <p:spPr>
          <a:xfrm>
            <a:off x="6103937" y="5959475"/>
            <a:ext cx="2430462" cy="693737"/>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1.png"/><Relationship Id="rId4" Type="http://schemas.openxmlformats.org/officeDocument/2006/relationships/image" Target="../media/image28.png"/><Relationship Id="rId5"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3.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5.png"/><Relationship Id="rId4" Type="http://schemas.openxmlformats.org/officeDocument/2006/relationships/image" Target="../media/image27.png"/><Relationship Id="rId5"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6.png"/><Relationship Id="rId4" Type="http://schemas.openxmlformats.org/officeDocument/2006/relationships/image" Target="../media/image30.png"/><Relationship Id="rId5" Type="http://schemas.openxmlformats.org/officeDocument/2006/relationships/image" Target="../media/image3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9.png"/><Relationship Id="rId4" Type="http://schemas.openxmlformats.org/officeDocument/2006/relationships/image" Target="../media/image41.png"/><Relationship Id="rId5" Type="http://schemas.openxmlformats.org/officeDocument/2006/relationships/image" Target="../media/image3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49.png"/><Relationship Id="rId4" Type="http://schemas.openxmlformats.org/officeDocument/2006/relationships/image" Target="../media/image50.png"/><Relationship Id="rId5" Type="http://schemas.openxmlformats.org/officeDocument/2006/relationships/image" Target="../media/image4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8.png"/><Relationship Id="rId4" Type="http://schemas.openxmlformats.org/officeDocument/2006/relationships/image" Target="../media/image40.png"/><Relationship Id="rId5" Type="http://schemas.openxmlformats.org/officeDocument/2006/relationships/image" Target="../media/image4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59.png"/><Relationship Id="rId4" Type="http://schemas.openxmlformats.org/officeDocument/2006/relationships/image" Target="../media/image54.png"/><Relationship Id="rId5" Type="http://schemas.openxmlformats.org/officeDocument/2006/relationships/image" Target="../media/image4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60.png"/><Relationship Id="rId4" Type="http://schemas.openxmlformats.org/officeDocument/2006/relationships/image" Target="../media/image58.png"/><Relationship Id="rId5" Type="http://schemas.openxmlformats.org/officeDocument/2006/relationships/image" Target="../media/image5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7.png"/></Relationships>
</file>

<file path=ppt/slides/_rels/slide3.xml.rels><?xml version="1.0" encoding="UTF-8" standalone="yes"?><Relationships xmlns="http://schemas.openxmlformats.org/package/2006/relationships"><Relationship Id="rId10"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20.png"/><Relationship Id="rId9" Type="http://schemas.openxmlformats.org/officeDocument/2006/relationships/image" Target="../media/image19.png"/><Relationship Id="rId5" Type="http://schemas.openxmlformats.org/officeDocument/2006/relationships/image" Target="../media/image12.png"/><Relationship Id="rId6" Type="http://schemas.openxmlformats.org/officeDocument/2006/relationships/image" Target="../media/image16.png"/><Relationship Id="rId7" Type="http://schemas.openxmlformats.org/officeDocument/2006/relationships/image" Target="../media/image14.png"/><Relationship Id="rId8" Type="http://schemas.openxmlformats.org/officeDocument/2006/relationships/image" Target="../media/image1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48.png"/><Relationship Id="rId4" Type="http://schemas.openxmlformats.org/officeDocument/2006/relationships/image" Target="../media/image46.png"/><Relationship Id="rId9" Type="http://schemas.openxmlformats.org/officeDocument/2006/relationships/image" Target="../media/image53.png"/><Relationship Id="rId5" Type="http://schemas.openxmlformats.org/officeDocument/2006/relationships/image" Target="../media/image51.png"/><Relationship Id="rId6" Type="http://schemas.openxmlformats.org/officeDocument/2006/relationships/image" Target="../media/image56.jpg"/><Relationship Id="rId7" Type="http://schemas.openxmlformats.org/officeDocument/2006/relationships/image" Target="../media/image52.png"/><Relationship Id="rId8" Type="http://schemas.openxmlformats.org/officeDocument/2006/relationships/image" Target="../media/image5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ctrTitle"/>
          </p:nvPr>
        </p:nvSpPr>
        <p:spPr>
          <a:xfrm>
            <a:off x="135925" y="1478537"/>
            <a:ext cx="8686800" cy="3900900"/>
          </a:xfrm>
          <a:prstGeom prst="rect">
            <a:avLst/>
          </a:prstGeom>
          <a:noFill/>
          <a:ln>
            <a:noFill/>
          </a:ln>
        </p:spPr>
        <p:txBody>
          <a:bodyPr anchorCtr="0" anchor="b" bIns="45700" lIns="91425" rIns="91425" tIns="45700">
            <a:noAutofit/>
          </a:bodyPr>
          <a:lstStyle/>
          <a:p>
            <a:pPr indent="0" lvl="0" marL="0" marR="0" rtl="0" algn="ctr">
              <a:spcBef>
                <a:spcPts val="0"/>
              </a:spcBef>
              <a:spcAft>
                <a:spcPts val="0"/>
              </a:spcAft>
              <a:buSzPct val="25000"/>
              <a:buNone/>
            </a:pPr>
            <a:r>
              <a:rPr lang="en-US"/>
              <a:t>FLACADA</a:t>
            </a:r>
          </a:p>
          <a:p>
            <a:pPr indent="0" lvl="0" marL="0" marR="0" rtl="0" algn="ctr">
              <a:spcBef>
                <a:spcPts val="0"/>
              </a:spcBef>
              <a:spcAft>
                <a:spcPts val="0"/>
              </a:spcAft>
              <a:buSzPct val="25000"/>
              <a:buNone/>
            </a:pPr>
            <a:r>
              <a:t/>
            </a:r>
            <a:endParaRPr sz="2900"/>
          </a:p>
          <a:p>
            <a:pPr indent="0" lvl="0" marL="0" marR="0" rtl="0" algn="ctr">
              <a:spcBef>
                <a:spcPts val="0"/>
              </a:spcBef>
              <a:spcAft>
                <a:spcPts val="0"/>
              </a:spcAft>
              <a:buSzPct val="25000"/>
              <a:buNone/>
            </a:pPr>
            <a:r>
              <a:rPr b="0" i="0" lang="en-US" sz="2500" u="none" cap="none" strike="noStrike">
                <a:solidFill>
                  <a:srgbClr val="001D4D"/>
                </a:solidFill>
                <a:latin typeface="Trebuchet MS"/>
                <a:ea typeface="Trebuchet MS"/>
                <a:cs typeface="Trebuchet MS"/>
                <a:sym typeface="Trebuchet MS"/>
              </a:rPr>
              <a:t>Team Members: </a:t>
            </a:r>
            <a:r>
              <a:rPr lang="en-US" sz="2500"/>
              <a:t>Nickolas Morales, Mabel Amaya</a:t>
            </a:r>
            <a:br>
              <a:rPr b="0" i="0" lang="en-US" sz="2500" u="none" cap="none" strike="noStrike">
                <a:solidFill>
                  <a:srgbClr val="001D4D"/>
                </a:solidFill>
                <a:latin typeface="Trebuchet MS"/>
                <a:ea typeface="Trebuchet MS"/>
                <a:cs typeface="Trebuchet MS"/>
                <a:sym typeface="Trebuchet MS"/>
              </a:rPr>
            </a:br>
            <a:r>
              <a:rPr b="0" i="0" lang="en-US" sz="2500" u="none" cap="none" strike="noStrike">
                <a:solidFill>
                  <a:srgbClr val="001D4D"/>
                </a:solidFill>
                <a:latin typeface="Trebuchet MS"/>
                <a:ea typeface="Trebuchet MS"/>
                <a:cs typeface="Trebuchet MS"/>
                <a:sym typeface="Trebuchet MS"/>
              </a:rPr>
              <a:t>Product Owner: Helen Gonzalez</a:t>
            </a:r>
          </a:p>
          <a:p>
            <a:pPr indent="0" lvl="0" marL="0" marR="0" rtl="0" algn="ctr">
              <a:spcBef>
                <a:spcPts val="0"/>
              </a:spcBef>
              <a:spcAft>
                <a:spcPts val="0"/>
              </a:spcAft>
              <a:buSzPct val="25000"/>
              <a:buNone/>
            </a:pPr>
            <a:r>
              <a:rPr lang="en-US" sz="2500"/>
              <a:t>Instructor: Masoud Sadjadi</a:t>
            </a:r>
            <a:br>
              <a:rPr b="0" i="0" lang="en-US" sz="2800" u="none" cap="none" strike="noStrike">
                <a:solidFill>
                  <a:srgbClr val="001D4D"/>
                </a:solidFill>
                <a:latin typeface="Trebuchet MS"/>
                <a:ea typeface="Trebuchet MS"/>
                <a:cs typeface="Trebuchet MS"/>
                <a:sym typeface="Trebuchet MS"/>
              </a:rPr>
            </a:br>
            <a:br>
              <a:rPr b="0" i="0" lang="en-US" sz="44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School of Computing and Information Sciences</a:t>
            </a:r>
            <a:br>
              <a:rPr b="0" i="0" lang="en-US" sz="18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Florida International University</a:t>
            </a:r>
          </a:p>
        </p:txBody>
      </p:sp>
      <p:sp>
        <p:nvSpPr>
          <p:cNvPr id="150" name="Shape 150"/>
          <p:cNvSpPr txBox="1"/>
          <p:nvPr>
            <p:ph idx="1" type="subTitle"/>
          </p:nvPr>
        </p:nvSpPr>
        <p:spPr>
          <a:xfrm>
            <a:off x="228600" y="5643562"/>
            <a:ext cx="8686800" cy="1219199"/>
          </a:xfrm>
          <a:prstGeom prst="rect">
            <a:avLst/>
          </a:prstGeom>
          <a:noFill/>
          <a:ln>
            <a:noFill/>
          </a:ln>
        </p:spPr>
        <p:txBody>
          <a:bodyPr anchorCtr="0" anchor="t" bIns="45700" lIns="91425" rIns="91425" tIns="45700">
            <a:noAutofit/>
          </a:bodyPr>
          <a:lstStyle/>
          <a:p>
            <a:pPr indent="0" lvl="0" marL="0" marR="0" rtl="0" algn="ctr">
              <a:spcBef>
                <a:spcPts val="0"/>
              </a:spcBef>
              <a:spcAft>
                <a:spcPts val="0"/>
              </a:spcAft>
              <a:buClr>
                <a:schemeClr val="lt1"/>
              </a:buClr>
              <a:buSzPct val="25000"/>
              <a:buFont typeface="Noto Sans Symbols"/>
              <a:buNone/>
            </a:pPr>
            <a:r>
              <a:rPr lang="en-US">
                <a:solidFill>
                  <a:srgbClr val="666666"/>
                </a:solidFill>
              </a:rPr>
              <a:t> </a:t>
            </a:r>
          </a:p>
        </p:txBody>
      </p:sp>
      <p:sp>
        <p:nvSpPr>
          <p:cNvPr id="151" name="Shape 151"/>
          <p:cNvSpPr txBox="1"/>
          <p:nvPr/>
        </p:nvSpPr>
        <p:spPr>
          <a:xfrm>
            <a:off x="135925" y="556025"/>
            <a:ext cx="8686800" cy="722700"/>
          </a:xfrm>
          <a:prstGeom prst="rect">
            <a:avLst/>
          </a:prstGeom>
          <a:noFill/>
          <a:ln>
            <a:noFill/>
          </a:ln>
        </p:spPr>
        <p:txBody>
          <a:bodyPr anchorCtr="0" anchor="b" bIns="45700" lIns="91425" rIns="91425" tIns="45700">
            <a:noAutofit/>
          </a:bodyPr>
          <a:lstStyle/>
          <a:p>
            <a:pPr indent="0" lvl="0" marL="0" marR="0" rtl="0" algn="ctr">
              <a:spcBef>
                <a:spcPts val="0"/>
              </a:spcBef>
              <a:spcAft>
                <a:spcPts val="0"/>
              </a:spcAft>
              <a:buSzPct val="25000"/>
              <a:buNone/>
            </a:pPr>
            <a:r>
              <a:rPr b="0" i="0" lang="en-US" sz="3600" u="none" cap="none" strike="noStrike">
                <a:solidFill>
                  <a:srgbClr val="001D4D"/>
                </a:solidFill>
                <a:latin typeface="Trebuchet MS"/>
                <a:ea typeface="Trebuchet MS"/>
                <a:cs typeface="Trebuchet MS"/>
                <a:sym typeface="Trebuchet MS"/>
              </a:rPr>
              <a:t>Final Presentation</a:t>
            </a:r>
          </a:p>
          <a:p>
            <a:pPr lvl="0" rtl="0" algn="ctr">
              <a:spcBef>
                <a:spcPts val="0"/>
              </a:spcBef>
              <a:buClr>
                <a:schemeClr val="dk1"/>
              </a:buClr>
              <a:buSzPct val="25000"/>
              <a:buFont typeface="Arial"/>
              <a:buNone/>
            </a:pPr>
            <a:r>
              <a:rPr lang="en-US" sz="2600">
                <a:solidFill>
                  <a:srgbClr val="001D4D"/>
                </a:solidFill>
                <a:latin typeface="Trebuchet MS"/>
                <a:ea typeface="Trebuchet MS"/>
                <a:cs typeface="Trebuchet MS"/>
                <a:sym typeface="Trebuchet MS"/>
              </a:rPr>
              <a:t>Summer C 2017</a:t>
            </a:r>
          </a:p>
        </p:txBody>
      </p:sp>
      <p:sp>
        <p:nvSpPr>
          <p:cNvPr id="152" name="Shape 152"/>
          <p:cNvSpPr txBox="1"/>
          <p:nvPr/>
        </p:nvSpPr>
        <p:spPr>
          <a:xfrm>
            <a:off x="585850" y="5942950"/>
            <a:ext cx="1550700" cy="620400"/>
          </a:xfrm>
          <a:prstGeom prst="rect">
            <a:avLst/>
          </a:prstGeom>
          <a:noFill/>
          <a:ln>
            <a:noFill/>
          </a:ln>
        </p:spPr>
        <p:txBody>
          <a:bodyPr anchorCtr="0" anchor="t" bIns="91425" lIns="91425" rIns="91425" tIns="91425">
            <a:noAutofit/>
          </a:bodyPr>
          <a:lstStyle/>
          <a:p>
            <a:pPr lvl="0">
              <a:spcBef>
                <a:spcPts val="0"/>
              </a:spcBef>
              <a:buNone/>
            </a:pPr>
            <a:r>
              <a:rPr lang="en-US"/>
              <a:t>FLACADA</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Shape 224"/>
          <p:cNvSpPr txBox="1"/>
          <p:nvPr>
            <p:ph idx="1" type="body"/>
          </p:nvPr>
        </p:nvSpPr>
        <p:spPr>
          <a:xfrm>
            <a:off x="780300" y="827550"/>
            <a:ext cx="7583400" cy="5202900"/>
          </a:xfrm>
          <a:prstGeom prst="rect">
            <a:avLst/>
          </a:prstGeom>
        </p:spPr>
        <p:txBody>
          <a:bodyPr anchorCtr="0" anchor="t" bIns="91425" lIns="91425" rIns="91425" tIns="91425">
            <a:noAutofit/>
          </a:bodyPr>
          <a:lstStyle/>
          <a:p>
            <a:pPr indent="-355600" lvl="0" marL="457200" rtl="0">
              <a:spcBef>
                <a:spcPts val="0"/>
              </a:spcBef>
              <a:buSzPct val="100000"/>
            </a:pPr>
            <a:r>
              <a:rPr lang="en-US" sz="2000"/>
              <a:t>User story #724 - Implement create sessions</a:t>
            </a:r>
          </a:p>
          <a:p>
            <a:pPr indent="-355600" lvl="0" marL="457200">
              <a:spcBef>
                <a:spcPts val="0"/>
              </a:spcBef>
              <a:buSzPct val="100000"/>
            </a:pPr>
            <a:r>
              <a:rPr lang="en-US" sz="2000"/>
              <a:t>User story #725 - Implement register</a:t>
            </a:r>
          </a:p>
          <a:p>
            <a:pPr indent="-355600" lvl="0" marL="457200">
              <a:spcBef>
                <a:spcPts val="0"/>
              </a:spcBef>
              <a:buSzPct val="100000"/>
            </a:pPr>
            <a:r>
              <a:rPr lang="en-US" sz="2000"/>
              <a:t>User story #749 - Implement delete sessions</a:t>
            </a:r>
          </a:p>
          <a:p>
            <a:pPr indent="-355600" lvl="0" marL="457200">
              <a:spcBef>
                <a:spcPts val="0"/>
              </a:spcBef>
              <a:buSzPct val="100000"/>
            </a:pPr>
            <a:r>
              <a:rPr lang="en-US" sz="2000"/>
              <a:t>User story #750 - Implement delete speakers</a:t>
            </a:r>
          </a:p>
          <a:p>
            <a:pPr indent="-355600" lvl="0" marL="457200">
              <a:spcBef>
                <a:spcPts val="0"/>
              </a:spcBef>
              <a:buSzPct val="100000"/>
            </a:pPr>
            <a:r>
              <a:rPr lang="en-US" sz="2000"/>
              <a:t>User story #757 - Implement login</a:t>
            </a:r>
          </a:p>
          <a:p>
            <a:pPr indent="-355600" lvl="0" marL="457200">
              <a:spcBef>
                <a:spcPts val="0"/>
              </a:spcBef>
              <a:buSzPct val="100000"/>
            </a:pPr>
            <a:r>
              <a:rPr lang="en-US" sz="2000"/>
              <a:t>User story #758 - Implement logout</a:t>
            </a:r>
          </a:p>
          <a:p>
            <a:pPr indent="-355600" lvl="0" marL="457200" rtl="0">
              <a:spcBef>
                <a:spcPts val="0"/>
              </a:spcBef>
              <a:buSzPct val="100000"/>
            </a:pPr>
            <a:r>
              <a:rPr lang="en-US" sz="2000"/>
              <a:t>User story #734 - Create local page</a:t>
            </a:r>
          </a:p>
          <a:p>
            <a:pPr indent="-355600" lvl="0" marL="457200" rtl="0">
              <a:spcBef>
                <a:spcPts val="0"/>
              </a:spcBef>
              <a:buSzPct val="100000"/>
            </a:pPr>
            <a:r>
              <a:rPr lang="en-US" sz="2000"/>
              <a:t>User story #735 - Create wifi page</a:t>
            </a:r>
          </a:p>
          <a:p>
            <a:pPr indent="-355600" lvl="0" marL="457200" rtl="0">
              <a:spcBef>
                <a:spcPts val="0"/>
              </a:spcBef>
              <a:buSzPct val="100000"/>
            </a:pPr>
            <a:r>
              <a:rPr lang="en-US" sz="2000"/>
              <a:t>User story #694 - Implement create exhibitors </a:t>
            </a:r>
          </a:p>
          <a:p>
            <a:pPr indent="-355600" lvl="0" marL="457200" rtl="0">
              <a:spcBef>
                <a:spcPts val="0"/>
              </a:spcBef>
              <a:buSzPct val="100000"/>
            </a:pPr>
            <a:r>
              <a:rPr lang="en-US" sz="2000"/>
              <a:t>User story #759 - Create maps page</a:t>
            </a:r>
          </a:p>
          <a:p>
            <a:pPr indent="-355600" lvl="0" marL="457200" rtl="0">
              <a:spcBef>
                <a:spcPts val="0"/>
              </a:spcBef>
              <a:buSzPct val="100000"/>
            </a:pPr>
            <a:r>
              <a:rPr lang="en-US" sz="2000"/>
              <a:t>User story #760 - Create FAQ page</a:t>
            </a:r>
          </a:p>
          <a:p>
            <a:pPr indent="-355600" lvl="0" marL="457200" rtl="0">
              <a:spcBef>
                <a:spcPts val="0"/>
              </a:spcBef>
              <a:buSzPct val="100000"/>
            </a:pPr>
            <a:r>
              <a:rPr lang="en-US" sz="2000"/>
              <a:t>User story #755 - Implement create sponsors</a:t>
            </a:r>
          </a:p>
          <a:p>
            <a:pPr indent="-355600" lvl="0" marL="457200">
              <a:spcBef>
                <a:spcPts val="0"/>
              </a:spcBef>
              <a:buSzPct val="100000"/>
            </a:pPr>
            <a:r>
              <a:rPr lang="en-US" sz="2000"/>
              <a:t>User story #752 - Implement delete exhibitors</a:t>
            </a:r>
          </a:p>
          <a:p>
            <a:pPr indent="-355600" lvl="0" marL="457200" rtl="0">
              <a:spcBef>
                <a:spcPts val="0"/>
              </a:spcBef>
              <a:buSzPct val="100000"/>
            </a:pPr>
            <a:r>
              <a:rPr lang="en-US" sz="2000"/>
              <a:t>User story #751 - Implement delete sponsors</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Shape 230"/>
          <p:cNvSpPr txBox="1"/>
          <p:nvPr>
            <p:ph type="title"/>
          </p:nvPr>
        </p:nvSpPr>
        <p:spPr>
          <a:xfrm>
            <a:off x="779475"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lang="en-US"/>
              <a:t>User story: #753 - Create button to add sessions to my schedule</a:t>
            </a:r>
          </a:p>
        </p:txBody>
      </p:sp>
      <p:sp>
        <p:nvSpPr>
          <p:cNvPr id="231" name="Shape 231"/>
          <p:cNvSpPr txBox="1"/>
          <p:nvPr>
            <p:ph idx="1" type="body"/>
          </p:nvPr>
        </p:nvSpPr>
        <p:spPr>
          <a:xfrm>
            <a:off x="780300" y="1544525"/>
            <a:ext cx="7583400" cy="4377600"/>
          </a:xfrm>
          <a:prstGeom prst="rect">
            <a:avLst/>
          </a:prstGeom>
          <a:noFill/>
          <a:ln>
            <a:noFill/>
          </a:ln>
        </p:spPr>
        <p:txBody>
          <a:bodyPr anchorCtr="0" anchor="t" bIns="45700" lIns="91425" rIns="91425" tIns="45700">
            <a:noAutofit/>
          </a:bodyPr>
          <a:lstStyle/>
          <a:p>
            <a:pPr indent="0" lvl="0" marL="0" marR="0" rtl="0" algn="l">
              <a:spcBef>
                <a:spcPts val="2000"/>
              </a:spcBef>
              <a:spcAft>
                <a:spcPts val="0"/>
              </a:spcAft>
              <a:buNone/>
            </a:pPr>
            <a:r>
              <a:rPr b="1" lang="en-US" sz="1400"/>
              <a:t>Description:</a:t>
            </a:r>
          </a:p>
          <a:p>
            <a:pPr indent="-69850" lvl="0" marL="0" marR="0" rtl="0" algn="l">
              <a:spcBef>
                <a:spcPts val="2000"/>
              </a:spcBef>
              <a:spcAft>
                <a:spcPts val="0"/>
              </a:spcAft>
              <a:buClr>
                <a:schemeClr val="dk1"/>
              </a:buClr>
              <a:buSzPct val="78571"/>
              <a:buFont typeface="Arial"/>
              <a:buNone/>
            </a:pPr>
            <a:r>
              <a:rPr lang="en-US" sz="1400"/>
              <a:t>As a user, I would like to add sessions to my schedule so that I can create my own schedule for the conference</a:t>
            </a:r>
          </a:p>
          <a:p>
            <a:pPr indent="0" lvl="0" marL="0" marR="0" rtl="0" algn="l">
              <a:spcBef>
                <a:spcPts val="2000"/>
              </a:spcBef>
              <a:spcAft>
                <a:spcPts val="0"/>
              </a:spcAft>
              <a:buNone/>
            </a:pPr>
            <a:r>
              <a:rPr b="1" lang="en-US" sz="1400"/>
              <a:t>Acceptance Criteria:</a:t>
            </a:r>
          </a:p>
          <a:p>
            <a:pPr indent="-317500" lvl="0" marL="457200" marR="0" rtl="0" algn="l">
              <a:spcBef>
                <a:spcPts val="2000"/>
              </a:spcBef>
              <a:spcAft>
                <a:spcPts val="0"/>
              </a:spcAft>
              <a:buSzPct val="100000"/>
              <a:buAutoNum type="arabicPeriod"/>
            </a:pPr>
            <a:r>
              <a:rPr lang="en-US" sz="1400"/>
              <a:t>Every session on the schedule page has an add to my schedule button</a:t>
            </a:r>
          </a:p>
          <a:p>
            <a:pPr indent="-317500" lvl="0" marL="457200" marR="0" rtl="0" algn="l">
              <a:spcBef>
                <a:spcPts val="2000"/>
              </a:spcBef>
              <a:spcAft>
                <a:spcPts val="0"/>
              </a:spcAft>
              <a:buSzPct val="100000"/>
              <a:buAutoNum type="arabicPeriod"/>
            </a:pPr>
            <a:r>
              <a:rPr lang="en-US" sz="1400"/>
              <a:t>If a session is successfully added to my schedule, a message is shown</a:t>
            </a:r>
          </a:p>
          <a:p>
            <a:pPr indent="-69850" lvl="0" marL="0" marR="0" rtl="0" algn="l">
              <a:spcBef>
                <a:spcPts val="2000"/>
              </a:spcBef>
              <a:spcAft>
                <a:spcPts val="0"/>
              </a:spcAft>
              <a:buClr>
                <a:schemeClr val="dk1"/>
              </a:buClr>
              <a:buSzPct val="78571"/>
              <a:buFont typeface="Arial"/>
              <a:buNone/>
            </a:pPr>
            <a:r>
              <a:rPr b="1" lang="en-US" sz="1400"/>
              <a:t>Related Tasks:</a:t>
            </a:r>
          </a:p>
          <a:p>
            <a:pPr indent="-69850" lvl="0" marL="0" marR="0" rtl="0" algn="l">
              <a:spcBef>
                <a:spcPts val="2000"/>
              </a:spcBef>
              <a:spcAft>
                <a:spcPts val="0"/>
              </a:spcAft>
              <a:buClr>
                <a:schemeClr val="dk1"/>
              </a:buClr>
              <a:buSzPct val="78571"/>
              <a:buFont typeface="Arial"/>
              <a:buNone/>
            </a:pPr>
            <a:r>
              <a:rPr lang="en-US" sz="1400"/>
              <a:t>Task #781 - Service to add sessions to my schedule</a:t>
            </a:r>
          </a:p>
          <a:p>
            <a:pPr indent="-69850" lvl="0" marL="0" marR="0" rtl="0" algn="l">
              <a:spcBef>
                <a:spcPts val="2000"/>
              </a:spcBef>
              <a:spcAft>
                <a:spcPts val="0"/>
              </a:spcAft>
              <a:buClr>
                <a:schemeClr val="dk1"/>
              </a:buClr>
              <a:buSzPct val="78571"/>
              <a:buFont typeface="Arial"/>
              <a:buNone/>
            </a:pPr>
            <a:r>
              <a:rPr lang="en-US" sz="1400"/>
              <a:t>Task #780 - Controller and view to add sessions to my schedule</a:t>
            </a:r>
          </a:p>
          <a:p>
            <a:pPr indent="-69850" lvl="0" marL="0" marR="0" rtl="0" algn="l">
              <a:spcBef>
                <a:spcPts val="2000"/>
              </a:spcBef>
              <a:spcAft>
                <a:spcPts val="0"/>
              </a:spcAft>
              <a:buClr>
                <a:schemeClr val="dk1"/>
              </a:buClr>
              <a:buSzPct val="78571"/>
              <a:buFont typeface="Arial"/>
              <a:buNone/>
            </a:pPr>
            <a:r>
              <a:rPr lang="en-US" sz="1400"/>
              <a:t>Task #779 - API routing to add sessions to my schedule</a:t>
            </a:r>
          </a:p>
          <a:p>
            <a:pPr indent="-69850" lvl="0" marL="0" marR="0" rtl="0" algn="l">
              <a:spcBef>
                <a:spcPts val="2000"/>
              </a:spcBef>
              <a:spcAft>
                <a:spcPts val="0"/>
              </a:spcAft>
              <a:buClr>
                <a:schemeClr val="dk1"/>
              </a:buClr>
              <a:buSzPct val="78571"/>
              <a:buFont typeface="Arial"/>
              <a:buNone/>
            </a:pPr>
            <a:r>
              <a:t/>
            </a:r>
            <a:endParaRPr sz="1400"/>
          </a:p>
          <a:p>
            <a:pPr indent="0" lvl="0" marL="0" marR="0" rtl="0" algn="l">
              <a:spcBef>
                <a:spcPts val="2000"/>
              </a:spcBef>
              <a:spcAft>
                <a:spcPts val="0"/>
              </a:spcAft>
              <a:buNone/>
            </a:pPr>
            <a:r>
              <a:t/>
            </a:r>
            <a:endParaRPr sz="1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Shape 237"/>
          <p:cNvSpPr txBox="1"/>
          <p:nvPr>
            <p:ph type="title"/>
          </p:nvPr>
        </p:nvSpPr>
        <p:spPr>
          <a:xfrm>
            <a:off x="779462" y="381000"/>
            <a:ext cx="7583400" cy="1044600"/>
          </a:xfrm>
          <a:prstGeom prst="rect">
            <a:avLst/>
          </a:prstGeom>
        </p:spPr>
        <p:txBody>
          <a:bodyPr anchorCtr="0" anchor="b" bIns="91425" lIns="91425" rIns="91425" tIns="91425">
            <a:noAutofit/>
          </a:bodyPr>
          <a:lstStyle/>
          <a:p>
            <a:pPr lvl="0" algn="ctr">
              <a:spcBef>
                <a:spcPts val="0"/>
              </a:spcBef>
              <a:buNone/>
            </a:pPr>
            <a:r>
              <a:rPr lang="en-US"/>
              <a:t>Task #779 API routing to add sessions to my schedule</a:t>
            </a:r>
          </a:p>
        </p:txBody>
      </p:sp>
      <p:sp>
        <p:nvSpPr>
          <p:cNvPr id="238" name="Shape 238"/>
          <p:cNvSpPr txBox="1"/>
          <p:nvPr/>
        </p:nvSpPr>
        <p:spPr>
          <a:xfrm>
            <a:off x="5515425" y="1657050"/>
            <a:ext cx="2975400" cy="3773700"/>
          </a:xfrm>
          <a:prstGeom prst="rect">
            <a:avLst/>
          </a:prstGeom>
          <a:noFill/>
          <a:ln>
            <a:noFill/>
          </a:ln>
        </p:spPr>
        <p:txBody>
          <a:bodyPr anchorCtr="0" anchor="t" bIns="91425" lIns="91425" rIns="91425" tIns="91425">
            <a:noAutofit/>
          </a:bodyPr>
          <a:lstStyle/>
          <a:p>
            <a:pPr lvl="0">
              <a:spcBef>
                <a:spcPts val="0"/>
              </a:spcBef>
              <a:buNone/>
            </a:pPr>
            <a:r>
              <a:t/>
            </a:r>
            <a:endParaRPr/>
          </a:p>
        </p:txBody>
      </p:sp>
      <p:pic>
        <p:nvPicPr>
          <p:cNvPr id="239" name="Shape 239"/>
          <p:cNvPicPr preferRelativeResize="0"/>
          <p:nvPr/>
        </p:nvPicPr>
        <p:blipFill>
          <a:blip r:embed="rId3">
            <a:alphaModFix/>
          </a:blip>
          <a:stretch>
            <a:fillRect/>
          </a:stretch>
        </p:blipFill>
        <p:spPr>
          <a:xfrm>
            <a:off x="779475" y="1425600"/>
            <a:ext cx="4342900" cy="5127599"/>
          </a:xfrm>
          <a:prstGeom prst="rect">
            <a:avLst/>
          </a:prstGeom>
          <a:noFill/>
          <a:ln>
            <a:noFill/>
          </a:ln>
        </p:spPr>
      </p:pic>
      <p:sp>
        <p:nvSpPr>
          <p:cNvPr id="240" name="Shape 240"/>
          <p:cNvSpPr txBox="1"/>
          <p:nvPr/>
        </p:nvSpPr>
        <p:spPr>
          <a:xfrm>
            <a:off x="5493225" y="1826250"/>
            <a:ext cx="3019800" cy="3205500"/>
          </a:xfrm>
          <a:prstGeom prst="rect">
            <a:avLst/>
          </a:prstGeom>
          <a:noFill/>
          <a:ln>
            <a:noFill/>
          </a:ln>
        </p:spPr>
        <p:txBody>
          <a:bodyPr anchorCtr="0" anchor="t" bIns="91425" lIns="91425" rIns="91425" tIns="91425">
            <a:noAutofit/>
          </a:bodyPr>
          <a:lstStyle/>
          <a:p>
            <a:pPr lvl="0">
              <a:spcBef>
                <a:spcPts val="0"/>
              </a:spcBef>
              <a:buNone/>
            </a:pPr>
            <a:r>
              <a:rPr lang="en-US" sz="1800">
                <a:solidFill>
                  <a:srgbClr val="001D4D"/>
                </a:solidFill>
                <a:latin typeface="Trebuchet MS"/>
                <a:ea typeface="Trebuchet MS"/>
                <a:cs typeface="Trebuchet MS"/>
                <a:sym typeface="Trebuchet MS"/>
              </a:rPr>
              <a:t>With this function, we get the user id of the user from the payload. We also get the id of the session the user wants to add to their schedule from the url, and then we look up the user on the database and save the session id to their list of sessions. </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Shape 246"/>
          <p:cNvSpPr txBox="1"/>
          <p:nvPr>
            <p:ph type="title"/>
          </p:nvPr>
        </p:nvSpPr>
        <p:spPr>
          <a:xfrm>
            <a:off x="780287" y="0"/>
            <a:ext cx="7583400" cy="1044600"/>
          </a:xfrm>
          <a:prstGeom prst="rect">
            <a:avLst/>
          </a:prstGeom>
        </p:spPr>
        <p:txBody>
          <a:bodyPr anchorCtr="0" anchor="b" bIns="91425" lIns="91425" rIns="91425" tIns="91425">
            <a:noAutofit/>
          </a:bodyPr>
          <a:lstStyle/>
          <a:p>
            <a:pPr lvl="0" algn="ctr">
              <a:spcBef>
                <a:spcPts val="0"/>
              </a:spcBef>
              <a:buNone/>
            </a:pPr>
            <a:r>
              <a:rPr lang="en-US"/>
              <a:t>Task #780 and #781</a:t>
            </a:r>
          </a:p>
        </p:txBody>
      </p:sp>
      <p:pic>
        <p:nvPicPr>
          <p:cNvPr id="247" name="Shape 247"/>
          <p:cNvPicPr preferRelativeResize="0"/>
          <p:nvPr/>
        </p:nvPicPr>
        <p:blipFill>
          <a:blip r:embed="rId3">
            <a:alphaModFix/>
          </a:blip>
          <a:stretch>
            <a:fillRect/>
          </a:stretch>
        </p:blipFill>
        <p:spPr>
          <a:xfrm>
            <a:off x="189675" y="1201762"/>
            <a:ext cx="5848349" cy="2375454"/>
          </a:xfrm>
          <a:prstGeom prst="rect">
            <a:avLst/>
          </a:prstGeom>
          <a:noFill/>
          <a:ln>
            <a:noFill/>
          </a:ln>
        </p:spPr>
      </p:pic>
      <p:pic>
        <p:nvPicPr>
          <p:cNvPr id="248" name="Shape 248"/>
          <p:cNvPicPr preferRelativeResize="0"/>
          <p:nvPr/>
        </p:nvPicPr>
        <p:blipFill>
          <a:blip r:embed="rId4">
            <a:alphaModFix/>
          </a:blip>
          <a:stretch>
            <a:fillRect/>
          </a:stretch>
        </p:blipFill>
        <p:spPr>
          <a:xfrm>
            <a:off x="189675" y="3734375"/>
            <a:ext cx="5848349" cy="1574856"/>
          </a:xfrm>
          <a:prstGeom prst="rect">
            <a:avLst/>
          </a:prstGeom>
          <a:noFill/>
          <a:ln>
            <a:noFill/>
          </a:ln>
        </p:spPr>
      </p:pic>
      <p:sp>
        <p:nvSpPr>
          <p:cNvPr id="249" name="Shape 249"/>
          <p:cNvSpPr txBox="1"/>
          <p:nvPr/>
        </p:nvSpPr>
        <p:spPr>
          <a:xfrm>
            <a:off x="6112575" y="1201775"/>
            <a:ext cx="2832600" cy="3764400"/>
          </a:xfrm>
          <a:prstGeom prst="rect">
            <a:avLst/>
          </a:prstGeom>
          <a:noFill/>
          <a:ln>
            <a:noFill/>
          </a:ln>
        </p:spPr>
        <p:txBody>
          <a:bodyPr anchorCtr="0" anchor="t" bIns="91425" lIns="91425" rIns="91425" tIns="91425">
            <a:noAutofit/>
          </a:bodyPr>
          <a:lstStyle/>
          <a:p>
            <a:pPr lvl="0">
              <a:spcBef>
                <a:spcPts val="0"/>
              </a:spcBef>
              <a:buNone/>
            </a:pPr>
            <a:r>
              <a:rPr lang="en-US" sz="1800">
                <a:solidFill>
                  <a:srgbClr val="001D4D"/>
                </a:solidFill>
                <a:latin typeface="Trebuchet MS"/>
                <a:ea typeface="Trebuchet MS"/>
                <a:cs typeface="Trebuchet MS"/>
                <a:sym typeface="Trebuchet MS"/>
              </a:rPr>
              <a:t>With Angular, first we have to create a service file where we create a function to send the information to the server to add a session to my schedule. Then, in the controller we inject that service and call that function.  Finally, we can use the function from the controller into our html file</a:t>
            </a:r>
          </a:p>
        </p:txBody>
      </p:sp>
      <p:pic>
        <p:nvPicPr>
          <p:cNvPr id="250" name="Shape 250"/>
          <p:cNvPicPr preferRelativeResize="0"/>
          <p:nvPr/>
        </p:nvPicPr>
        <p:blipFill>
          <a:blip r:embed="rId5">
            <a:alphaModFix/>
          </a:blip>
          <a:stretch>
            <a:fillRect/>
          </a:stretch>
        </p:blipFill>
        <p:spPr>
          <a:xfrm>
            <a:off x="189675" y="5553074"/>
            <a:ext cx="5848350" cy="970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Shape 256"/>
          <p:cNvSpPr txBox="1"/>
          <p:nvPr>
            <p:ph type="title"/>
          </p:nvPr>
        </p:nvSpPr>
        <p:spPr>
          <a:xfrm>
            <a:off x="779462" y="381000"/>
            <a:ext cx="7583400" cy="1044600"/>
          </a:xfrm>
          <a:prstGeom prst="rect">
            <a:avLst/>
          </a:prstGeom>
        </p:spPr>
        <p:txBody>
          <a:bodyPr anchorCtr="0" anchor="b" bIns="91425" lIns="91425" rIns="91425" tIns="91425">
            <a:noAutofit/>
          </a:bodyPr>
          <a:lstStyle/>
          <a:p>
            <a:pPr lvl="0" algn="ctr">
              <a:spcBef>
                <a:spcPts val="0"/>
              </a:spcBef>
              <a:buNone/>
            </a:pPr>
            <a:r>
              <a:rPr lang="en-US"/>
              <a:t>Sequence Diagram</a:t>
            </a:r>
          </a:p>
        </p:txBody>
      </p:sp>
      <p:pic>
        <p:nvPicPr>
          <p:cNvPr descr="addmysessions.png" id="257" name="Shape 257"/>
          <p:cNvPicPr preferRelativeResize="0"/>
          <p:nvPr/>
        </p:nvPicPr>
        <p:blipFill>
          <a:blip r:embed="rId3">
            <a:alphaModFix/>
          </a:blip>
          <a:stretch>
            <a:fillRect/>
          </a:stretch>
        </p:blipFill>
        <p:spPr>
          <a:xfrm>
            <a:off x="1438225" y="1809300"/>
            <a:ext cx="6037574" cy="4100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pic>
        <p:nvPicPr>
          <p:cNvPr id="263" name="Shape 263"/>
          <p:cNvPicPr preferRelativeResize="0"/>
          <p:nvPr/>
        </p:nvPicPr>
        <p:blipFill>
          <a:blip r:embed="rId3">
            <a:alphaModFix/>
          </a:blip>
          <a:stretch>
            <a:fillRect/>
          </a:stretch>
        </p:blipFill>
        <p:spPr>
          <a:xfrm>
            <a:off x="659150" y="421525"/>
            <a:ext cx="3761500" cy="5479274"/>
          </a:xfrm>
          <a:prstGeom prst="rect">
            <a:avLst/>
          </a:prstGeom>
          <a:noFill/>
          <a:ln>
            <a:noFill/>
          </a:ln>
        </p:spPr>
      </p:pic>
      <p:pic>
        <p:nvPicPr>
          <p:cNvPr id="264" name="Shape 264"/>
          <p:cNvPicPr preferRelativeResize="0"/>
          <p:nvPr/>
        </p:nvPicPr>
        <p:blipFill>
          <a:blip r:embed="rId4">
            <a:alphaModFix/>
          </a:blip>
          <a:stretch>
            <a:fillRect/>
          </a:stretch>
        </p:blipFill>
        <p:spPr>
          <a:xfrm>
            <a:off x="4606825" y="421524"/>
            <a:ext cx="3547519" cy="5479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Shape 270"/>
          <p:cNvSpPr txBox="1"/>
          <p:nvPr>
            <p:ph type="title"/>
          </p:nvPr>
        </p:nvSpPr>
        <p:spPr>
          <a:xfrm>
            <a:off x="779475" y="231925"/>
            <a:ext cx="8165700" cy="13521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Clr>
                <a:srgbClr val="000000"/>
              </a:buClr>
              <a:buSzPct val="25000"/>
              <a:buFont typeface="Arial"/>
              <a:buNone/>
            </a:pPr>
            <a:r>
              <a:rPr lang="en-US"/>
              <a:t> User story: #754 - Create button to delete sessions from my schedule</a:t>
            </a:r>
          </a:p>
        </p:txBody>
      </p:sp>
      <p:sp>
        <p:nvSpPr>
          <p:cNvPr id="271" name="Shape 271"/>
          <p:cNvSpPr txBox="1"/>
          <p:nvPr/>
        </p:nvSpPr>
        <p:spPr>
          <a:xfrm>
            <a:off x="5729325" y="2220350"/>
            <a:ext cx="3084600" cy="3347100"/>
          </a:xfrm>
          <a:prstGeom prst="rect">
            <a:avLst/>
          </a:prstGeom>
          <a:noFill/>
          <a:ln>
            <a:noFill/>
          </a:ln>
        </p:spPr>
        <p:txBody>
          <a:bodyPr anchorCtr="0" anchor="t" bIns="91425" lIns="91425" rIns="91425" tIns="91425">
            <a:noAutofit/>
          </a:bodyPr>
          <a:lstStyle/>
          <a:p>
            <a:pPr lvl="0">
              <a:spcBef>
                <a:spcPts val="0"/>
              </a:spcBef>
              <a:buNone/>
            </a:pPr>
            <a:r>
              <a:rPr lang="en-US" sz="1800">
                <a:solidFill>
                  <a:srgbClr val="001D4D"/>
                </a:solidFill>
                <a:latin typeface="Trebuchet MS"/>
                <a:ea typeface="Trebuchet MS"/>
                <a:cs typeface="Trebuchet MS"/>
                <a:sym typeface="Trebuchet MS"/>
              </a:rPr>
              <a:t>In this function, we also get the user id from the payload, we look up the user in the database. Then, we use the id of the session that the user wants to delete from the url and we delete it from the user’s list of sessions</a:t>
            </a:r>
          </a:p>
        </p:txBody>
      </p:sp>
      <p:pic>
        <p:nvPicPr>
          <p:cNvPr id="272" name="Shape 272"/>
          <p:cNvPicPr preferRelativeResize="0"/>
          <p:nvPr/>
        </p:nvPicPr>
        <p:blipFill>
          <a:blip r:embed="rId3">
            <a:alphaModFix/>
          </a:blip>
          <a:stretch>
            <a:fillRect/>
          </a:stretch>
        </p:blipFill>
        <p:spPr>
          <a:xfrm>
            <a:off x="779475" y="1787400"/>
            <a:ext cx="4720749" cy="4409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pic>
        <p:nvPicPr>
          <p:cNvPr id="278" name="Shape 278"/>
          <p:cNvPicPr preferRelativeResize="0"/>
          <p:nvPr/>
        </p:nvPicPr>
        <p:blipFill>
          <a:blip r:embed="rId3">
            <a:alphaModFix/>
          </a:blip>
          <a:stretch>
            <a:fillRect/>
          </a:stretch>
        </p:blipFill>
        <p:spPr>
          <a:xfrm>
            <a:off x="314525" y="644600"/>
            <a:ext cx="4820775" cy="1305099"/>
          </a:xfrm>
          <a:prstGeom prst="rect">
            <a:avLst/>
          </a:prstGeom>
          <a:noFill/>
          <a:ln>
            <a:noFill/>
          </a:ln>
        </p:spPr>
      </p:pic>
      <p:pic>
        <p:nvPicPr>
          <p:cNvPr id="279" name="Shape 279"/>
          <p:cNvPicPr preferRelativeResize="0"/>
          <p:nvPr/>
        </p:nvPicPr>
        <p:blipFill>
          <a:blip r:embed="rId4">
            <a:alphaModFix/>
          </a:blip>
          <a:stretch>
            <a:fillRect/>
          </a:stretch>
        </p:blipFill>
        <p:spPr>
          <a:xfrm>
            <a:off x="314525" y="2307150"/>
            <a:ext cx="4820774" cy="2870312"/>
          </a:xfrm>
          <a:prstGeom prst="rect">
            <a:avLst/>
          </a:prstGeom>
          <a:noFill/>
          <a:ln>
            <a:noFill/>
          </a:ln>
        </p:spPr>
      </p:pic>
      <p:sp>
        <p:nvSpPr>
          <p:cNvPr id="280" name="Shape 280"/>
          <p:cNvSpPr txBox="1"/>
          <p:nvPr/>
        </p:nvSpPr>
        <p:spPr>
          <a:xfrm>
            <a:off x="5397825" y="1530575"/>
            <a:ext cx="3412500" cy="2723400"/>
          </a:xfrm>
          <a:prstGeom prst="rect">
            <a:avLst/>
          </a:prstGeom>
          <a:noFill/>
          <a:ln>
            <a:noFill/>
          </a:ln>
        </p:spPr>
        <p:txBody>
          <a:bodyPr anchorCtr="0" anchor="t" bIns="91425" lIns="91425" rIns="91425" tIns="91425">
            <a:noAutofit/>
          </a:bodyPr>
          <a:lstStyle/>
          <a:p>
            <a:pPr lvl="0">
              <a:spcBef>
                <a:spcPts val="0"/>
              </a:spcBef>
              <a:buClr>
                <a:schemeClr val="dk1"/>
              </a:buClr>
              <a:buSzPct val="61111"/>
              <a:buFont typeface="Arial"/>
              <a:buNone/>
            </a:pPr>
            <a:r>
              <a:rPr lang="en-US" sz="1800">
                <a:solidFill>
                  <a:srgbClr val="001D4D"/>
                </a:solidFill>
                <a:latin typeface="Trebuchet MS"/>
                <a:ea typeface="Trebuchet MS"/>
                <a:cs typeface="Trebuchet MS"/>
                <a:sym typeface="Trebuchet MS"/>
              </a:rPr>
              <a:t>In our service file, we add a function to delete the session from the user’s schedule from the database. Then, in the controller, we call our delete function and use it in our html.</a:t>
            </a:r>
          </a:p>
        </p:txBody>
      </p:sp>
      <p:pic>
        <p:nvPicPr>
          <p:cNvPr id="281" name="Shape 281"/>
          <p:cNvPicPr preferRelativeResize="0"/>
          <p:nvPr/>
        </p:nvPicPr>
        <p:blipFill>
          <a:blip r:embed="rId5">
            <a:alphaModFix/>
          </a:blip>
          <a:stretch>
            <a:fillRect/>
          </a:stretch>
        </p:blipFill>
        <p:spPr>
          <a:xfrm>
            <a:off x="150450" y="5534899"/>
            <a:ext cx="5881324" cy="9343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Shape 287"/>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lvl="0" rtl="0">
              <a:spcBef>
                <a:spcPts val="2000"/>
              </a:spcBef>
              <a:buClr>
                <a:schemeClr val="dk1"/>
              </a:buClr>
              <a:buSzPct val="28947"/>
              <a:buFont typeface="Arial"/>
              <a:buNone/>
            </a:pPr>
            <a:r>
              <a:rPr lang="en-US"/>
              <a:t>User story: #693 - Implement my schedule page</a:t>
            </a:r>
          </a:p>
        </p:txBody>
      </p:sp>
      <p:pic>
        <p:nvPicPr>
          <p:cNvPr id="288" name="Shape 288"/>
          <p:cNvPicPr preferRelativeResize="0"/>
          <p:nvPr/>
        </p:nvPicPr>
        <p:blipFill>
          <a:blip r:embed="rId3">
            <a:alphaModFix/>
          </a:blip>
          <a:stretch>
            <a:fillRect/>
          </a:stretch>
        </p:blipFill>
        <p:spPr>
          <a:xfrm>
            <a:off x="2173584" y="1425612"/>
            <a:ext cx="4443678" cy="4523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Shape 294"/>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t/>
            </a:r>
            <a:endParaRPr/>
          </a:p>
        </p:txBody>
      </p:sp>
      <p:sp>
        <p:nvSpPr>
          <p:cNvPr id="295" name="Shape 295"/>
          <p:cNvSpPr txBox="1"/>
          <p:nvPr>
            <p:ph idx="1" type="body"/>
          </p:nvPr>
        </p:nvSpPr>
        <p:spPr>
          <a:xfrm>
            <a:off x="779462" y="1828800"/>
            <a:ext cx="7583400" cy="4208400"/>
          </a:xfrm>
          <a:prstGeom prst="rect">
            <a:avLst/>
          </a:prstGeom>
        </p:spPr>
        <p:txBody>
          <a:bodyPr anchorCtr="0" anchor="t" bIns="91425" lIns="91425" rIns="91425" tIns="91425">
            <a:noAutofit/>
          </a:bodyPr>
          <a:lstStyle/>
          <a:p>
            <a:pPr lvl="0">
              <a:spcBef>
                <a:spcPts val="0"/>
              </a:spcBef>
              <a:buNone/>
            </a:pPr>
            <a:r>
              <a:t/>
            </a:r>
            <a:endParaRPr/>
          </a:p>
        </p:txBody>
      </p:sp>
      <p:sp>
        <p:nvSpPr>
          <p:cNvPr id="296" name="Shape 296"/>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0" lvl="0" marL="0" marR="0" rtl="0" algn="l">
              <a:spcBef>
                <a:spcPts val="2000"/>
              </a:spcBef>
              <a:spcAft>
                <a:spcPts val="0"/>
              </a:spcAft>
              <a:buNone/>
            </a:pPr>
            <a:r>
              <a:t/>
            </a:r>
            <a:endParaRPr b="0" i="0" sz="2200" u="none" cap="none" strike="noStrike">
              <a:solidFill>
                <a:srgbClr val="001D4D"/>
              </a:solidFill>
              <a:latin typeface="Trebuchet MS"/>
              <a:ea typeface="Trebuchet MS"/>
              <a:cs typeface="Trebuchet MS"/>
              <a:sym typeface="Trebuchet MS"/>
            </a:endParaRPr>
          </a:p>
        </p:txBody>
      </p:sp>
      <p:pic>
        <p:nvPicPr>
          <p:cNvPr id="297" name="Shape 297"/>
          <p:cNvPicPr preferRelativeResize="0"/>
          <p:nvPr/>
        </p:nvPicPr>
        <p:blipFill>
          <a:blip r:embed="rId3">
            <a:alphaModFix/>
          </a:blip>
          <a:stretch>
            <a:fillRect/>
          </a:stretch>
        </p:blipFill>
        <p:spPr>
          <a:xfrm>
            <a:off x="614925" y="1828800"/>
            <a:ext cx="5873049" cy="4208400"/>
          </a:xfrm>
          <a:prstGeom prst="rect">
            <a:avLst/>
          </a:prstGeom>
          <a:noFill/>
          <a:ln>
            <a:noFill/>
          </a:ln>
        </p:spPr>
      </p:pic>
      <p:sp>
        <p:nvSpPr>
          <p:cNvPr id="298" name="Shape 298"/>
          <p:cNvSpPr txBox="1"/>
          <p:nvPr/>
        </p:nvSpPr>
        <p:spPr>
          <a:xfrm>
            <a:off x="6524975" y="1837850"/>
            <a:ext cx="1837800" cy="4208400"/>
          </a:xfrm>
          <a:prstGeom prst="rect">
            <a:avLst/>
          </a:prstGeom>
          <a:noFill/>
          <a:ln>
            <a:noFill/>
          </a:ln>
        </p:spPr>
        <p:txBody>
          <a:bodyPr anchorCtr="0" anchor="t" bIns="91425" lIns="91425" rIns="91425" tIns="91425">
            <a:noAutofit/>
          </a:bodyPr>
          <a:lstStyle/>
          <a:p>
            <a:pPr lvl="0" rtl="0">
              <a:spcBef>
                <a:spcPts val="0"/>
              </a:spcBef>
              <a:buClr>
                <a:schemeClr val="dk1"/>
              </a:buClr>
              <a:buSzPct val="61111"/>
              <a:buFont typeface="Arial"/>
              <a:buNone/>
            </a:pPr>
            <a:r>
              <a:rPr lang="en-US" sz="1800">
                <a:solidFill>
                  <a:srgbClr val="001D4D"/>
                </a:solidFill>
                <a:latin typeface="Trebuchet MS"/>
                <a:ea typeface="Trebuchet MS"/>
                <a:cs typeface="Trebuchet MS"/>
                <a:sym typeface="Trebuchet MS"/>
              </a:rPr>
              <a:t>This HTML page constructs the mySchedule page with angular injected variables where the data will be fed from the controllers.</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ctrTitle"/>
          </p:nvPr>
        </p:nvSpPr>
        <p:spPr>
          <a:xfrm>
            <a:off x="135925" y="1478537"/>
            <a:ext cx="8686800" cy="3900900"/>
          </a:xfrm>
          <a:prstGeom prst="rect">
            <a:avLst/>
          </a:prstGeom>
          <a:noFill/>
          <a:ln>
            <a:noFill/>
          </a:ln>
        </p:spPr>
        <p:txBody>
          <a:bodyPr anchorCtr="0" anchor="b" bIns="45700" lIns="91425" rIns="91425" tIns="45700">
            <a:noAutofit/>
          </a:bodyPr>
          <a:lstStyle/>
          <a:p>
            <a:pPr indent="0" lvl="0" marL="0" marR="0" rtl="0" algn="ctr">
              <a:spcBef>
                <a:spcPts val="0"/>
              </a:spcBef>
              <a:spcAft>
                <a:spcPts val="0"/>
              </a:spcAft>
              <a:buSzPct val="25000"/>
              <a:buNone/>
            </a:pPr>
            <a:r>
              <a:rPr lang="en-US"/>
              <a:t>FLACADA</a:t>
            </a:r>
          </a:p>
          <a:p>
            <a:pPr indent="0" lvl="0" marL="0" marR="0" rtl="0" algn="ctr">
              <a:spcBef>
                <a:spcPts val="0"/>
              </a:spcBef>
              <a:spcAft>
                <a:spcPts val="0"/>
              </a:spcAft>
              <a:buSzPct val="25000"/>
              <a:buNone/>
            </a:pPr>
            <a:r>
              <a:t/>
            </a:r>
            <a:endParaRPr sz="2900"/>
          </a:p>
          <a:p>
            <a:pPr indent="0" lvl="0" marL="0" marR="0" rtl="0" algn="ctr">
              <a:spcBef>
                <a:spcPts val="0"/>
              </a:spcBef>
              <a:spcAft>
                <a:spcPts val="0"/>
              </a:spcAft>
              <a:buSzPct val="25000"/>
              <a:buNone/>
            </a:pPr>
            <a:r>
              <a:rPr b="0" i="0" lang="en-US" sz="2500" u="none" cap="none" strike="noStrike">
                <a:solidFill>
                  <a:srgbClr val="001D4D"/>
                </a:solidFill>
                <a:latin typeface="Trebuchet MS"/>
                <a:ea typeface="Trebuchet MS"/>
                <a:cs typeface="Trebuchet MS"/>
                <a:sym typeface="Trebuchet MS"/>
              </a:rPr>
              <a:t>Team Members: </a:t>
            </a:r>
            <a:r>
              <a:rPr lang="en-US" sz="2500"/>
              <a:t>Nickolas Morales, Mabel Amaya</a:t>
            </a:r>
            <a:br>
              <a:rPr b="0" i="0" lang="en-US" sz="2500" u="none" cap="none" strike="noStrike">
                <a:solidFill>
                  <a:srgbClr val="001D4D"/>
                </a:solidFill>
                <a:latin typeface="Trebuchet MS"/>
                <a:ea typeface="Trebuchet MS"/>
                <a:cs typeface="Trebuchet MS"/>
                <a:sym typeface="Trebuchet MS"/>
              </a:rPr>
            </a:br>
            <a:r>
              <a:rPr b="0" i="0" lang="en-US" sz="2500" u="none" cap="none" strike="noStrike">
                <a:solidFill>
                  <a:srgbClr val="001D4D"/>
                </a:solidFill>
                <a:latin typeface="Trebuchet MS"/>
                <a:ea typeface="Trebuchet MS"/>
                <a:cs typeface="Trebuchet MS"/>
                <a:sym typeface="Trebuchet MS"/>
              </a:rPr>
              <a:t>Product Owner: Helen Gonzalez</a:t>
            </a:r>
          </a:p>
          <a:p>
            <a:pPr indent="0" lvl="0" marL="0" marR="0" rtl="0" algn="ctr">
              <a:spcBef>
                <a:spcPts val="0"/>
              </a:spcBef>
              <a:spcAft>
                <a:spcPts val="0"/>
              </a:spcAft>
              <a:buSzPct val="25000"/>
              <a:buNone/>
            </a:pPr>
            <a:r>
              <a:rPr lang="en-US" sz="2500"/>
              <a:t>Instructor: Masoud Sadjadi</a:t>
            </a:r>
            <a:br>
              <a:rPr b="0" i="0" lang="en-US" sz="2800" u="none" cap="none" strike="noStrike">
                <a:solidFill>
                  <a:srgbClr val="001D4D"/>
                </a:solidFill>
                <a:latin typeface="Trebuchet MS"/>
                <a:ea typeface="Trebuchet MS"/>
                <a:cs typeface="Trebuchet MS"/>
                <a:sym typeface="Trebuchet MS"/>
              </a:rPr>
            </a:br>
            <a:br>
              <a:rPr b="0" i="0" lang="en-US" sz="44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School of Computing and Information Sciences</a:t>
            </a:r>
            <a:br>
              <a:rPr b="0" i="0" lang="en-US" sz="18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Florida International University</a:t>
            </a:r>
          </a:p>
        </p:txBody>
      </p:sp>
      <p:sp>
        <p:nvSpPr>
          <p:cNvPr id="159" name="Shape 159"/>
          <p:cNvSpPr txBox="1"/>
          <p:nvPr>
            <p:ph idx="1" type="subTitle"/>
          </p:nvPr>
        </p:nvSpPr>
        <p:spPr>
          <a:xfrm>
            <a:off x="228600" y="5643562"/>
            <a:ext cx="8686800" cy="1219199"/>
          </a:xfrm>
          <a:prstGeom prst="rect">
            <a:avLst/>
          </a:prstGeom>
          <a:noFill/>
          <a:ln>
            <a:noFill/>
          </a:ln>
        </p:spPr>
        <p:txBody>
          <a:bodyPr anchorCtr="0" anchor="t" bIns="45700" lIns="91425" rIns="91425" tIns="45700">
            <a:noAutofit/>
          </a:bodyPr>
          <a:lstStyle/>
          <a:p>
            <a:pPr indent="0" lvl="0" marL="0" marR="0" rtl="0" algn="ctr">
              <a:spcBef>
                <a:spcPts val="0"/>
              </a:spcBef>
              <a:spcAft>
                <a:spcPts val="0"/>
              </a:spcAft>
              <a:buClr>
                <a:schemeClr val="lt1"/>
              </a:buClr>
              <a:buSzPct val="25000"/>
              <a:buFont typeface="Noto Sans Symbols"/>
              <a:buNone/>
            </a:pPr>
            <a:r>
              <a:rPr lang="en-US">
                <a:solidFill>
                  <a:srgbClr val="666666"/>
                </a:solidFill>
              </a:rPr>
              <a:t> </a:t>
            </a:r>
          </a:p>
        </p:txBody>
      </p:sp>
      <p:sp>
        <p:nvSpPr>
          <p:cNvPr id="160" name="Shape 160"/>
          <p:cNvSpPr txBox="1"/>
          <p:nvPr/>
        </p:nvSpPr>
        <p:spPr>
          <a:xfrm>
            <a:off x="135925" y="556025"/>
            <a:ext cx="8686800" cy="722700"/>
          </a:xfrm>
          <a:prstGeom prst="rect">
            <a:avLst/>
          </a:prstGeom>
          <a:noFill/>
          <a:ln>
            <a:noFill/>
          </a:ln>
        </p:spPr>
        <p:txBody>
          <a:bodyPr anchorCtr="0" anchor="b" bIns="45700" lIns="91425" rIns="91425" tIns="45700">
            <a:noAutofit/>
          </a:bodyPr>
          <a:lstStyle/>
          <a:p>
            <a:pPr indent="0" lvl="0" marL="0" marR="0" rtl="0" algn="ctr">
              <a:spcBef>
                <a:spcPts val="0"/>
              </a:spcBef>
              <a:spcAft>
                <a:spcPts val="0"/>
              </a:spcAft>
              <a:buSzPct val="25000"/>
              <a:buNone/>
            </a:pPr>
            <a:r>
              <a:rPr b="0" i="0" lang="en-US" sz="3600" u="none" cap="none" strike="noStrike">
                <a:solidFill>
                  <a:srgbClr val="001D4D"/>
                </a:solidFill>
                <a:latin typeface="Trebuchet MS"/>
                <a:ea typeface="Trebuchet MS"/>
                <a:cs typeface="Trebuchet MS"/>
                <a:sym typeface="Trebuchet MS"/>
              </a:rPr>
              <a:t>Final Presentation</a:t>
            </a:r>
          </a:p>
          <a:p>
            <a:pPr lvl="0" rtl="0" algn="ctr">
              <a:spcBef>
                <a:spcPts val="0"/>
              </a:spcBef>
              <a:buClr>
                <a:schemeClr val="dk1"/>
              </a:buClr>
              <a:buSzPct val="25000"/>
              <a:buFont typeface="Arial"/>
              <a:buNone/>
            </a:pPr>
            <a:r>
              <a:rPr lang="en-US" sz="2600">
                <a:solidFill>
                  <a:srgbClr val="001D4D"/>
                </a:solidFill>
                <a:latin typeface="Trebuchet MS"/>
                <a:ea typeface="Trebuchet MS"/>
                <a:cs typeface="Trebuchet MS"/>
                <a:sym typeface="Trebuchet MS"/>
              </a:rPr>
              <a:t>Summer C 2017</a:t>
            </a:r>
          </a:p>
        </p:txBody>
      </p:sp>
      <p:sp>
        <p:nvSpPr>
          <p:cNvPr id="161" name="Shape 161"/>
          <p:cNvSpPr txBox="1"/>
          <p:nvPr/>
        </p:nvSpPr>
        <p:spPr>
          <a:xfrm>
            <a:off x="585850" y="5942950"/>
            <a:ext cx="1550700" cy="620400"/>
          </a:xfrm>
          <a:prstGeom prst="rect">
            <a:avLst/>
          </a:prstGeom>
          <a:noFill/>
          <a:ln>
            <a:noFill/>
          </a:ln>
        </p:spPr>
        <p:txBody>
          <a:bodyPr anchorCtr="0" anchor="t" bIns="91425" lIns="91425" rIns="91425" tIns="91425">
            <a:noAutofit/>
          </a:bodyPr>
          <a:lstStyle/>
          <a:p>
            <a:pPr lvl="0" rtl="0">
              <a:spcBef>
                <a:spcPts val="0"/>
              </a:spcBef>
              <a:buNone/>
            </a:pPr>
            <a:r>
              <a:rPr lang="en-US"/>
              <a:t>FLACADA</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Shape 304"/>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t/>
            </a:r>
            <a:endParaRPr/>
          </a:p>
        </p:txBody>
      </p:sp>
      <p:sp>
        <p:nvSpPr>
          <p:cNvPr id="305" name="Shape 305"/>
          <p:cNvSpPr txBox="1"/>
          <p:nvPr>
            <p:ph idx="1" type="body"/>
          </p:nvPr>
        </p:nvSpPr>
        <p:spPr>
          <a:xfrm>
            <a:off x="779462" y="1828800"/>
            <a:ext cx="7583400" cy="4208400"/>
          </a:xfrm>
          <a:prstGeom prst="rect">
            <a:avLst/>
          </a:prstGeom>
        </p:spPr>
        <p:txBody>
          <a:bodyPr anchorCtr="0" anchor="t" bIns="91425" lIns="91425" rIns="91425" tIns="91425">
            <a:noAutofit/>
          </a:bodyPr>
          <a:lstStyle/>
          <a:p>
            <a:pPr lvl="0">
              <a:spcBef>
                <a:spcPts val="0"/>
              </a:spcBef>
              <a:buNone/>
            </a:pPr>
            <a:r>
              <a:t/>
            </a:r>
            <a:endParaRPr/>
          </a:p>
        </p:txBody>
      </p:sp>
      <p:pic>
        <p:nvPicPr>
          <p:cNvPr id="306" name="Shape 306"/>
          <p:cNvPicPr preferRelativeResize="0"/>
          <p:nvPr/>
        </p:nvPicPr>
        <p:blipFill>
          <a:blip r:embed="rId3">
            <a:alphaModFix/>
          </a:blip>
          <a:stretch>
            <a:fillRect/>
          </a:stretch>
        </p:blipFill>
        <p:spPr>
          <a:xfrm>
            <a:off x="542651" y="381000"/>
            <a:ext cx="3539207" cy="5656200"/>
          </a:xfrm>
          <a:prstGeom prst="rect">
            <a:avLst/>
          </a:prstGeom>
          <a:noFill/>
          <a:ln>
            <a:noFill/>
          </a:ln>
        </p:spPr>
      </p:pic>
      <p:sp>
        <p:nvSpPr>
          <p:cNvPr id="307" name="Shape 307"/>
          <p:cNvSpPr txBox="1"/>
          <p:nvPr/>
        </p:nvSpPr>
        <p:spPr>
          <a:xfrm>
            <a:off x="4156725" y="1813175"/>
            <a:ext cx="4206300" cy="4224000"/>
          </a:xfrm>
          <a:prstGeom prst="rect">
            <a:avLst/>
          </a:prstGeom>
          <a:noFill/>
          <a:ln>
            <a:noFill/>
          </a:ln>
        </p:spPr>
        <p:txBody>
          <a:bodyPr anchorCtr="0" anchor="t" bIns="91425" lIns="91425" rIns="91425" tIns="91425">
            <a:noAutofit/>
          </a:bodyPr>
          <a:lstStyle/>
          <a:p>
            <a:pPr lvl="0">
              <a:spcBef>
                <a:spcPts val="0"/>
              </a:spcBef>
              <a:buNone/>
            </a:pPr>
            <a:r>
              <a:rPr lang="en-US" sz="1800">
                <a:solidFill>
                  <a:srgbClr val="001D4D"/>
                </a:solidFill>
                <a:latin typeface="Trebuchet MS"/>
                <a:ea typeface="Trebuchet MS"/>
                <a:cs typeface="Trebuchet MS"/>
                <a:sym typeface="Trebuchet MS"/>
              </a:rPr>
              <a:t>This is the controller where the magic happens, here we’re talking to the API with the corresponding functions and then we feed it to the previously shown HTML. </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Shape 313"/>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lvl="0" rtl="0">
              <a:spcBef>
                <a:spcPts val="2000"/>
              </a:spcBef>
              <a:buClr>
                <a:schemeClr val="dk1"/>
              </a:buClr>
              <a:buSzPct val="28947"/>
              <a:buFont typeface="Arial"/>
              <a:buNone/>
            </a:pPr>
            <a:r>
              <a:rPr lang="en-US"/>
              <a:t>User story: #724 - Implement create sessions</a:t>
            </a:r>
          </a:p>
        </p:txBody>
      </p:sp>
      <p:sp>
        <p:nvSpPr>
          <p:cNvPr id="314" name="Shape 314"/>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0" lvl="0" marL="0" marR="0" rtl="0" algn="l">
              <a:spcBef>
                <a:spcPts val="2000"/>
              </a:spcBef>
              <a:spcAft>
                <a:spcPts val="0"/>
              </a:spcAft>
              <a:buNone/>
            </a:pPr>
            <a:r>
              <a:t/>
            </a:r>
            <a:endParaRPr b="0" i="0" sz="2200" u="none" cap="none" strike="noStrike">
              <a:solidFill>
                <a:srgbClr val="001D4D"/>
              </a:solidFill>
              <a:latin typeface="Trebuchet MS"/>
              <a:ea typeface="Trebuchet MS"/>
              <a:cs typeface="Trebuchet MS"/>
              <a:sym typeface="Trebuchet MS"/>
            </a:endParaRPr>
          </a:p>
        </p:txBody>
      </p:sp>
      <p:pic>
        <p:nvPicPr>
          <p:cNvPr id="315" name="Shape 315"/>
          <p:cNvPicPr preferRelativeResize="0"/>
          <p:nvPr/>
        </p:nvPicPr>
        <p:blipFill>
          <a:blip r:embed="rId3">
            <a:alphaModFix/>
          </a:blip>
          <a:stretch>
            <a:fillRect/>
          </a:stretch>
        </p:blipFill>
        <p:spPr>
          <a:xfrm>
            <a:off x="6302749" y="1828800"/>
            <a:ext cx="2670050" cy="3820423"/>
          </a:xfrm>
          <a:prstGeom prst="rect">
            <a:avLst/>
          </a:prstGeom>
          <a:noFill/>
          <a:ln>
            <a:noFill/>
          </a:ln>
        </p:spPr>
      </p:pic>
      <p:pic>
        <p:nvPicPr>
          <p:cNvPr id="316" name="Shape 316"/>
          <p:cNvPicPr preferRelativeResize="0"/>
          <p:nvPr/>
        </p:nvPicPr>
        <p:blipFill>
          <a:blip r:embed="rId4">
            <a:alphaModFix/>
          </a:blip>
          <a:stretch>
            <a:fillRect/>
          </a:stretch>
        </p:blipFill>
        <p:spPr>
          <a:xfrm>
            <a:off x="4344849" y="1828799"/>
            <a:ext cx="1686725" cy="3958800"/>
          </a:xfrm>
          <a:prstGeom prst="rect">
            <a:avLst/>
          </a:prstGeom>
          <a:noFill/>
          <a:ln>
            <a:noFill/>
          </a:ln>
        </p:spPr>
      </p:pic>
      <p:pic>
        <p:nvPicPr>
          <p:cNvPr id="317" name="Shape 317"/>
          <p:cNvPicPr preferRelativeResize="0"/>
          <p:nvPr/>
        </p:nvPicPr>
        <p:blipFill>
          <a:blip r:embed="rId5">
            <a:alphaModFix/>
          </a:blip>
          <a:stretch>
            <a:fillRect/>
          </a:stretch>
        </p:blipFill>
        <p:spPr>
          <a:xfrm>
            <a:off x="215849" y="1828799"/>
            <a:ext cx="3857815" cy="39587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Shape 323"/>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t/>
            </a:r>
            <a:endParaRPr/>
          </a:p>
        </p:txBody>
      </p:sp>
      <p:sp>
        <p:nvSpPr>
          <p:cNvPr id="324" name="Shape 324"/>
          <p:cNvSpPr txBox="1"/>
          <p:nvPr>
            <p:ph idx="1" type="body"/>
          </p:nvPr>
        </p:nvSpPr>
        <p:spPr>
          <a:xfrm>
            <a:off x="779462" y="1828800"/>
            <a:ext cx="7583400" cy="4208400"/>
          </a:xfrm>
          <a:prstGeom prst="rect">
            <a:avLst/>
          </a:prstGeom>
        </p:spPr>
        <p:txBody>
          <a:bodyPr anchorCtr="0" anchor="t" bIns="91425" lIns="91425" rIns="91425" tIns="91425">
            <a:noAutofit/>
          </a:bodyPr>
          <a:lstStyle/>
          <a:p>
            <a:pPr lvl="0">
              <a:spcBef>
                <a:spcPts val="0"/>
              </a:spcBef>
              <a:buNone/>
            </a:pPr>
            <a:r>
              <a:t/>
            </a:r>
            <a:endParaRPr/>
          </a:p>
        </p:txBody>
      </p:sp>
      <p:pic>
        <p:nvPicPr>
          <p:cNvPr id="325" name="Shape 325"/>
          <p:cNvPicPr preferRelativeResize="0"/>
          <p:nvPr/>
        </p:nvPicPr>
        <p:blipFill>
          <a:blip r:embed="rId3">
            <a:alphaModFix/>
          </a:blip>
          <a:stretch>
            <a:fillRect/>
          </a:stretch>
        </p:blipFill>
        <p:spPr>
          <a:xfrm>
            <a:off x="451300" y="470926"/>
            <a:ext cx="4473402" cy="2492023"/>
          </a:xfrm>
          <a:prstGeom prst="rect">
            <a:avLst/>
          </a:prstGeom>
          <a:noFill/>
          <a:ln>
            <a:noFill/>
          </a:ln>
        </p:spPr>
      </p:pic>
      <p:pic>
        <p:nvPicPr>
          <p:cNvPr id="326" name="Shape 326"/>
          <p:cNvPicPr preferRelativeResize="0"/>
          <p:nvPr/>
        </p:nvPicPr>
        <p:blipFill>
          <a:blip r:embed="rId4">
            <a:alphaModFix/>
          </a:blip>
          <a:stretch>
            <a:fillRect/>
          </a:stretch>
        </p:blipFill>
        <p:spPr>
          <a:xfrm>
            <a:off x="451299" y="3227774"/>
            <a:ext cx="4473400" cy="3630213"/>
          </a:xfrm>
          <a:prstGeom prst="rect">
            <a:avLst/>
          </a:prstGeom>
          <a:noFill/>
          <a:ln>
            <a:noFill/>
          </a:ln>
        </p:spPr>
      </p:pic>
      <p:pic>
        <p:nvPicPr>
          <p:cNvPr id="327" name="Shape 327"/>
          <p:cNvPicPr preferRelativeResize="0"/>
          <p:nvPr/>
        </p:nvPicPr>
        <p:blipFill>
          <a:blip r:embed="rId5">
            <a:alphaModFix/>
          </a:blip>
          <a:stretch>
            <a:fillRect/>
          </a:stretch>
        </p:blipFill>
        <p:spPr>
          <a:xfrm>
            <a:off x="5013974" y="1425611"/>
            <a:ext cx="3694149" cy="2192775"/>
          </a:xfrm>
          <a:prstGeom prst="rect">
            <a:avLst/>
          </a:prstGeom>
          <a:noFill/>
          <a:ln>
            <a:noFill/>
          </a:ln>
        </p:spPr>
      </p:pic>
      <p:sp>
        <p:nvSpPr>
          <p:cNvPr id="328" name="Shape 328"/>
          <p:cNvSpPr txBox="1"/>
          <p:nvPr/>
        </p:nvSpPr>
        <p:spPr>
          <a:xfrm>
            <a:off x="4924700" y="391350"/>
            <a:ext cx="4625400" cy="1023900"/>
          </a:xfrm>
          <a:prstGeom prst="rect">
            <a:avLst/>
          </a:prstGeom>
          <a:noFill/>
          <a:ln>
            <a:noFill/>
          </a:ln>
        </p:spPr>
        <p:txBody>
          <a:bodyPr anchorCtr="0" anchor="t" bIns="91425" lIns="91425" rIns="91425" tIns="91425">
            <a:noAutofit/>
          </a:bodyPr>
          <a:lstStyle/>
          <a:p>
            <a:pPr lvl="0">
              <a:spcBef>
                <a:spcPts val="0"/>
              </a:spcBef>
              <a:buNone/>
            </a:pPr>
            <a:r>
              <a:rPr lang="en-US" sz="3000">
                <a:solidFill>
                  <a:srgbClr val="001D4D"/>
                </a:solidFill>
                <a:latin typeface="Trebuchet MS"/>
                <a:ea typeface="Trebuchet MS"/>
                <a:cs typeface="Trebuchet MS"/>
                <a:sym typeface="Trebuchet MS"/>
              </a:rPr>
              <a:t>Create General Session </a:t>
            </a:r>
          </a:p>
        </p:txBody>
      </p:sp>
      <p:sp>
        <p:nvSpPr>
          <p:cNvPr id="329" name="Shape 329"/>
          <p:cNvSpPr txBox="1"/>
          <p:nvPr/>
        </p:nvSpPr>
        <p:spPr>
          <a:xfrm>
            <a:off x="5007825" y="3675700"/>
            <a:ext cx="3934800" cy="2331300"/>
          </a:xfrm>
          <a:prstGeom prst="rect">
            <a:avLst/>
          </a:prstGeom>
          <a:noFill/>
          <a:ln>
            <a:noFill/>
          </a:ln>
        </p:spPr>
        <p:txBody>
          <a:bodyPr anchorCtr="0" anchor="t" bIns="91425" lIns="91425" rIns="91425" tIns="91425">
            <a:noAutofit/>
          </a:bodyPr>
          <a:lstStyle/>
          <a:p>
            <a:pPr lvl="0">
              <a:spcBef>
                <a:spcPts val="0"/>
              </a:spcBef>
              <a:buNone/>
            </a:pPr>
            <a:r>
              <a:rPr lang="en-US" sz="1800">
                <a:solidFill>
                  <a:srgbClr val="001D4D"/>
                </a:solidFill>
                <a:latin typeface="Trebuchet MS"/>
                <a:ea typeface="Trebuchet MS"/>
                <a:cs typeface="Trebuchet MS"/>
                <a:sym typeface="Trebuchet MS"/>
              </a:rPr>
              <a:t>First we make the form to add a session, then we feed the variables in the the HTML with its corresponding controller and then the controller talks to the API. </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sp>
        <p:nvSpPr>
          <p:cNvPr id="335" name="Shape 335"/>
          <p:cNvSpPr txBox="1"/>
          <p:nvPr>
            <p:ph idx="1" type="body"/>
          </p:nvPr>
        </p:nvSpPr>
        <p:spPr>
          <a:xfrm>
            <a:off x="779462" y="1828800"/>
            <a:ext cx="7583400" cy="4208400"/>
          </a:xfrm>
          <a:prstGeom prst="rect">
            <a:avLst/>
          </a:prstGeom>
        </p:spPr>
        <p:txBody>
          <a:bodyPr anchorCtr="0" anchor="t" bIns="91425" lIns="91425" rIns="91425" tIns="91425">
            <a:noAutofit/>
          </a:bodyPr>
          <a:lstStyle/>
          <a:p>
            <a:pPr lvl="0">
              <a:spcBef>
                <a:spcPts val="0"/>
              </a:spcBef>
              <a:buNone/>
            </a:pPr>
            <a:r>
              <a:t/>
            </a:r>
            <a:endParaRPr/>
          </a:p>
        </p:txBody>
      </p:sp>
      <p:pic>
        <p:nvPicPr>
          <p:cNvPr id="336" name="Shape 336"/>
          <p:cNvPicPr preferRelativeResize="0"/>
          <p:nvPr/>
        </p:nvPicPr>
        <p:blipFill>
          <a:blip r:embed="rId3">
            <a:alphaModFix/>
          </a:blip>
          <a:stretch>
            <a:fillRect/>
          </a:stretch>
        </p:blipFill>
        <p:spPr>
          <a:xfrm>
            <a:off x="394725" y="308349"/>
            <a:ext cx="3860701" cy="2649649"/>
          </a:xfrm>
          <a:prstGeom prst="rect">
            <a:avLst/>
          </a:prstGeom>
          <a:noFill/>
          <a:ln>
            <a:noFill/>
          </a:ln>
        </p:spPr>
      </p:pic>
      <p:pic>
        <p:nvPicPr>
          <p:cNvPr id="337" name="Shape 337"/>
          <p:cNvPicPr preferRelativeResize="0"/>
          <p:nvPr/>
        </p:nvPicPr>
        <p:blipFill>
          <a:blip r:embed="rId4">
            <a:alphaModFix/>
          </a:blip>
          <a:stretch>
            <a:fillRect/>
          </a:stretch>
        </p:blipFill>
        <p:spPr>
          <a:xfrm>
            <a:off x="394724" y="3119949"/>
            <a:ext cx="3811350" cy="3294024"/>
          </a:xfrm>
          <a:prstGeom prst="rect">
            <a:avLst/>
          </a:prstGeom>
          <a:noFill/>
          <a:ln>
            <a:noFill/>
          </a:ln>
        </p:spPr>
      </p:pic>
      <p:pic>
        <p:nvPicPr>
          <p:cNvPr id="338" name="Shape 338"/>
          <p:cNvPicPr preferRelativeResize="0"/>
          <p:nvPr/>
        </p:nvPicPr>
        <p:blipFill>
          <a:blip r:embed="rId5">
            <a:alphaModFix/>
          </a:blip>
          <a:stretch>
            <a:fillRect/>
          </a:stretch>
        </p:blipFill>
        <p:spPr>
          <a:xfrm>
            <a:off x="4440524" y="910024"/>
            <a:ext cx="3650923" cy="3921100"/>
          </a:xfrm>
          <a:prstGeom prst="rect">
            <a:avLst/>
          </a:prstGeom>
          <a:noFill/>
          <a:ln>
            <a:noFill/>
          </a:ln>
        </p:spPr>
      </p:pic>
      <p:sp>
        <p:nvSpPr>
          <p:cNvPr id="339" name="Shape 339"/>
          <p:cNvSpPr txBox="1"/>
          <p:nvPr/>
        </p:nvSpPr>
        <p:spPr>
          <a:xfrm>
            <a:off x="4378875" y="61675"/>
            <a:ext cx="3984000" cy="1044600"/>
          </a:xfrm>
          <a:prstGeom prst="rect">
            <a:avLst/>
          </a:prstGeom>
          <a:noFill/>
          <a:ln>
            <a:noFill/>
          </a:ln>
        </p:spPr>
        <p:txBody>
          <a:bodyPr anchorCtr="0" anchor="t" bIns="91425" lIns="91425" rIns="91425" tIns="91425">
            <a:noAutofit/>
          </a:bodyPr>
          <a:lstStyle/>
          <a:p>
            <a:pPr lvl="0">
              <a:spcBef>
                <a:spcPts val="0"/>
              </a:spcBef>
              <a:buNone/>
            </a:pPr>
            <a:r>
              <a:rPr lang="en-US" sz="2400">
                <a:solidFill>
                  <a:srgbClr val="001D4D"/>
                </a:solidFill>
                <a:latin typeface="Trebuchet MS"/>
                <a:ea typeface="Trebuchet MS"/>
                <a:cs typeface="Trebuchet MS"/>
                <a:sym typeface="Trebuchet MS"/>
              </a:rPr>
              <a:t>Add Session to an existing Speaker</a:t>
            </a:r>
          </a:p>
        </p:txBody>
      </p:sp>
      <p:sp>
        <p:nvSpPr>
          <p:cNvPr id="340" name="Shape 340"/>
          <p:cNvSpPr txBox="1"/>
          <p:nvPr/>
        </p:nvSpPr>
        <p:spPr>
          <a:xfrm>
            <a:off x="4292425" y="4884475"/>
            <a:ext cx="4230600" cy="1152600"/>
          </a:xfrm>
          <a:prstGeom prst="rect">
            <a:avLst/>
          </a:prstGeom>
          <a:noFill/>
          <a:ln>
            <a:noFill/>
          </a:ln>
        </p:spPr>
        <p:txBody>
          <a:bodyPr anchorCtr="0" anchor="t" bIns="91425" lIns="91425" rIns="91425" tIns="91425">
            <a:noAutofit/>
          </a:bodyPr>
          <a:lstStyle/>
          <a:p>
            <a:pPr lvl="0">
              <a:spcBef>
                <a:spcPts val="0"/>
              </a:spcBef>
              <a:buNone/>
            </a:pPr>
            <a:r>
              <a:rPr lang="en-US" sz="1800">
                <a:solidFill>
                  <a:srgbClr val="001D4D"/>
                </a:solidFill>
                <a:latin typeface="Trebuchet MS"/>
                <a:ea typeface="Trebuchet MS"/>
                <a:cs typeface="Trebuchet MS"/>
                <a:sym typeface="Trebuchet MS"/>
              </a:rPr>
              <a:t>The only difference between this functionality and the previous one is taking into account the speaker ID</a:t>
            </a:r>
          </a:p>
          <a:p>
            <a:pPr lvl="0">
              <a:spcBef>
                <a:spcPts val="0"/>
              </a:spcBef>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Shape 346"/>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lvl="0" rtl="0">
              <a:spcBef>
                <a:spcPts val="2000"/>
              </a:spcBef>
              <a:buClr>
                <a:schemeClr val="dk1"/>
              </a:buClr>
              <a:buSzPct val="28947"/>
              <a:buFont typeface="Arial"/>
              <a:buNone/>
            </a:pPr>
            <a:r>
              <a:rPr lang="en-US"/>
              <a:t>User story: #756 - Implement create speakers</a:t>
            </a:r>
          </a:p>
        </p:txBody>
      </p:sp>
      <p:sp>
        <p:nvSpPr>
          <p:cNvPr id="347" name="Shape 347"/>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0" lvl="0" marL="0" marR="0" rtl="0" algn="l">
              <a:spcBef>
                <a:spcPts val="2000"/>
              </a:spcBef>
              <a:spcAft>
                <a:spcPts val="0"/>
              </a:spcAft>
              <a:buNone/>
            </a:pPr>
            <a:r>
              <a:t/>
            </a:r>
            <a:endParaRPr b="0" i="0" sz="2200" u="none" cap="none" strike="noStrike">
              <a:solidFill>
                <a:srgbClr val="001D4D"/>
              </a:solidFill>
              <a:latin typeface="Trebuchet MS"/>
              <a:ea typeface="Trebuchet MS"/>
              <a:cs typeface="Trebuchet MS"/>
              <a:sym typeface="Trebuchet MS"/>
            </a:endParaRPr>
          </a:p>
        </p:txBody>
      </p:sp>
      <p:pic>
        <p:nvPicPr>
          <p:cNvPr id="348" name="Shape 348"/>
          <p:cNvPicPr preferRelativeResize="0"/>
          <p:nvPr/>
        </p:nvPicPr>
        <p:blipFill>
          <a:blip r:embed="rId3">
            <a:alphaModFix/>
          </a:blip>
          <a:stretch>
            <a:fillRect/>
          </a:stretch>
        </p:blipFill>
        <p:spPr>
          <a:xfrm>
            <a:off x="234366" y="1828800"/>
            <a:ext cx="2397585" cy="4208399"/>
          </a:xfrm>
          <a:prstGeom prst="rect">
            <a:avLst/>
          </a:prstGeom>
          <a:noFill/>
          <a:ln>
            <a:noFill/>
          </a:ln>
        </p:spPr>
      </p:pic>
      <p:pic>
        <p:nvPicPr>
          <p:cNvPr id="349" name="Shape 349"/>
          <p:cNvPicPr preferRelativeResize="0"/>
          <p:nvPr/>
        </p:nvPicPr>
        <p:blipFill>
          <a:blip r:embed="rId4">
            <a:alphaModFix/>
          </a:blip>
          <a:stretch>
            <a:fillRect/>
          </a:stretch>
        </p:blipFill>
        <p:spPr>
          <a:xfrm>
            <a:off x="3014374" y="1828799"/>
            <a:ext cx="2612112" cy="4208400"/>
          </a:xfrm>
          <a:prstGeom prst="rect">
            <a:avLst/>
          </a:prstGeom>
          <a:noFill/>
          <a:ln>
            <a:noFill/>
          </a:ln>
        </p:spPr>
      </p:pic>
      <p:pic>
        <p:nvPicPr>
          <p:cNvPr id="350" name="Shape 350"/>
          <p:cNvPicPr preferRelativeResize="0"/>
          <p:nvPr/>
        </p:nvPicPr>
        <p:blipFill>
          <a:blip r:embed="rId5">
            <a:alphaModFix/>
          </a:blip>
          <a:stretch>
            <a:fillRect/>
          </a:stretch>
        </p:blipFill>
        <p:spPr>
          <a:xfrm>
            <a:off x="6008900" y="1828800"/>
            <a:ext cx="2353963" cy="4208398"/>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Shape 356"/>
          <p:cNvSpPr txBox="1"/>
          <p:nvPr>
            <p:ph idx="1" type="body"/>
          </p:nvPr>
        </p:nvSpPr>
        <p:spPr>
          <a:xfrm>
            <a:off x="779462" y="1828800"/>
            <a:ext cx="7583400" cy="4208400"/>
          </a:xfrm>
          <a:prstGeom prst="rect">
            <a:avLst/>
          </a:prstGeom>
        </p:spPr>
        <p:txBody>
          <a:bodyPr anchorCtr="0" anchor="t" bIns="91425" lIns="91425" rIns="91425" tIns="91425">
            <a:noAutofit/>
          </a:bodyPr>
          <a:lstStyle/>
          <a:p>
            <a:pPr indent="0" lvl="0" marL="0">
              <a:spcBef>
                <a:spcPts val="0"/>
              </a:spcBef>
              <a:buNone/>
            </a:pPr>
            <a:r>
              <a:t/>
            </a:r>
            <a:endParaRPr/>
          </a:p>
        </p:txBody>
      </p:sp>
      <p:pic>
        <p:nvPicPr>
          <p:cNvPr id="357" name="Shape 357"/>
          <p:cNvPicPr preferRelativeResize="0"/>
          <p:nvPr/>
        </p:nvPicPr>
        <p:blipFill>
          <a:blip r:embed="rId3">
            <a:alphaModFix/>
          </a:blip>
          <a:stretch>
            <a:fillRect/>
          </a:stretch>
        </p:blipFill>
        <p:spPr>
          <a:xfrm>
            <a:off x="398448" y="381000"/>
            <a:ext cx="3733623" cy="2908098"/>
          </a:xfrm>
          <a:prstGeom prst="rect">
            <a:avLst/>
          </a:prstGeom>
          <a:noFill/>
          <a:ln>
            <a:noFill/>
          </a:ln>
        </p:spPr>
      </p:pic>
      <p:pic>
        <p:nvPicPr>
          <p:cNvPr id="358" name="Shape 358"/>
          <p:cNvPicPr preferRelativeResize="0"/>
          <p:nvPr/>
        </p:nvPicPr>
        <p:blipFill>
          <a:blip r:embed="rId4">
            <a:alphaModFix/>
          </a:blip>
          <a:stretch>
            <a:fillRect/>
          </a:stretch>
        </p:blipFill>
        <p:spPr>
          <a:xfrm>
            <a:off x="398450" y="3572415"/>
            <a:ext cx="3733622" cy="2725784"/>
          </a:xfrm>
          <a:prstGeom prst="rect">
            <a:avLst/>
          </a:prstGeom>
          <a:noFill/>
          <a:ln>
            <a:noFill/>
          </a:ln>
        </p:spPr>
      </p:pic>
      <p:pic>
        <p:nvPicPr>
          <p:cNvPr id="359" name="Shape 359"/>
          <p:cNvPicPr preferRelativeResize="0"/>
          <p:nvPr/>
        </p:nvPicPr>
        <p:blipFill>
          <a:blip r:embed="rId5">
            <a:alphaModFix/>
          </a:blip>
          <a:stretch>
            <a:fillRect/>
          </a:stretch>
        </p:blipFill>
        <p:spPr>
          <a:xfrm>
            <a:off x="4304750" y="1425600"/>
            <a:ext cx="4156225" cy="2505274"/>
          </a:xfrm>
          <a:prstGeom prst="rect">
            <a:avLst/>
          </a:prstGeom>
          <a:noFill/>
          <a:ln>
            <a:noFill/>
          </a:ln>
        </p:spPr>
      </p:pic>
      <p:sp>
        <p:nvSpPr>
          <p:cNvPr id="360" name="Shape 360"/>
          <p:cNvSpPr txBox="1"/>
          <p:nvPr/>
        </p:nvSpPr>
        <p:spPr>
          <a:xfrm>
            <a:off x="4132075" y="381000"/>
            <a:ext cx="5303700" cy="1044600"/>
          </a:xfrm>
          <a:prstGeom prst="rect">
            <a:avLst/>
          </a:prstGeom>
          <a:noFill/>
          <a:ln>
            <a:noFill/>
          </a:ln>
        </p:spPr>
        <p:txBody>
          <a:bodyPr anchorCtr="0" anchor="t" bIns="91425" lIns="91425" rIns="91425" tIns="91425">
            <a:noAutofit/>
          </a:bodyPr>
          <a:lstStyle/>
          <a:p>
            <a:pPr lvl="0">
              <a:spcBef>
                <a:spcPts val="0"/>
              </a:spcBef>
              <a:buClr>
                <a:schemeClr val="dk1"/>
              </a:buClr>
              <a:buSzPct val="36666"/>
              <a:buFont typeface="Arial"/>
              <a:buNone/>
            </a:pPr>
            <a:r>
              <a:rPr lang="en-US" sz="3000">
                <a:solidFill>
                  <a:srgbClr val="001D4D"/>
                </a:solidFill>
                <a:latin typeface="Trebuchet MS"/>
                <a:ea typeface="Trebuchet MS"/>
                <a:cs typeface="Trebuchet MS"/>
                <a:sym typeface="Trebuchet MS"/>
              </a:rPr>
              <a:t>Create General Speaker </a:t>
            </a:r>
          </a:p>
        </p:txBody>
      </p:sp>
      <p:sp>
        <p:nvSpPr>
          <p:cNvPr id="361" name="Shape 361"/>
          <p:cNvSpPr txBox="1"/>
          <p:nvPr/>
        </p:nvSpPr>
        <p:spPr>
          <a:xfrm>
            <a:off x="4206075" y="4033400"/>
            <a:ext cx="4156200" cy="1899600"/>
          </a:xfrm>
          <a:prstGeom prst="rect">
            <a:avLst/>
          </a:prstGeom>
          <a:noFill/>
          <a:ln>
            <a:noFill/>
          </a:ln>
        </p:spPr>
        <p:txBody>
          <a:bodyPr anchorCtr="0" anchor="t" bIns="91425" lIns="91425" rIns="91425" tIns="91425">
            <a:noAutofit/>
          </a:bodyPr>
          <a:lstStyle/>
          <a:p>
            <a:pPr lvl="0">
              <a:spcBef>
                <a:spcPts val="0"/>
              </a:spcBef>
              <a:buClr>
                <a:schemeClr val="dk1"/>
              </a:buClr>
              <a:buSzPct val="61111"/>
              <a:buFont typeface="Arial"/>
              <a:buNone/>
            </a:pPr>
            <a:r>
              <a:rPr lang="en-US" sz="1800">
                <a:solidFill>
                  <a:srgbClr val="001D4D"/>
                </a:solidFill>
                <a:latin typeface="Trebuchet MS"/>
                <a:ea typeface="Trebuchet MS"/>
                <a:cs typeface="Trebuchet MS"/>
                <a:sym typeface="Trebuchet MS"/>
              </a:rPr>
              <a:t>First we make the form to add a speaker, then we feed the variables in the the HTML with its corresponding controller and then the controller talks to the API. </a:t>
            </a:r>
          </a:p>
          <a:p>
            <a:pPr lvl="0">
              <a:spcBef>
                <a:spcPts val="0"/>
              </a:spcBef>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pic>
        <p:nvPicPr>
          <p:cNvPr id="367" name="Shape 367"/>
          <p:cNvPicPr preferRelativeResize="0"/>
          <p:nvPr/>
        </p:nvPicPr>
        <p:blipFill>
          <a:blip r:embed="rId3">
            <a:alphaModFix/>
          </a:blip>
          <a:stretch>
            <a:fillRect/>
          </a:stretch>
        </p:blipFill>
        <p:spPr>
          <a:xfrm>
            <a:off x="448450" y="381000"/>
            <a:ext cx="3921976" cy="3054825"/>
          </a:xfrm>
          <a:prstGeom prst="rect">
            <a:avLst/>
          </a:prstGeom>
          <a:noFill/>
          <a:ln>
            <a:noFill/>
          </a:ln>
        </p:spPr>
      </p:pic>
      <p:pic>
        <p:nvPicPr>
          <p:cNvPr id="368" name="Shape 368"/>
          <p:cNvPicPr preferRelativeResize="0"/>
          <p:nvPr/>
        </p:nvPicPr>
        <p:blipFill>
          <a:blip r:embed="rId4">
            <a:alphaModFix/>
          </a:blip>
          <a:stretch>
            <a:fillRect/>
          </a:stretch>
        </p:blipFill>
        <p:spPr>
          <a:xfrm>
            <a:off x="448450" y="3585800"/>
            <a:ext cx="4064026" cy="2999525"/>
          </a:xfrm>
          <a:prstGeom prst="rect">
            <a:avLst/>
          </a:prstGeom>
          <a:noFill/>
          <a:ln>
            <a:noFill/>
          </a:ln>
        </p:spPr>
      </p:pic>
      <p:pic>
        <p:nvPicPr>
          <p:cNvPr id="369" name="Shape 369"/>
          <p:cNvPicPr preferRelativeResize="0"/>
          <p:nvPr/>
        </p:nvPicPr>
        <p:blipFill>
          <a:blip r:embed="rId5">
            <a:alphaModFix/>
          </a:blip>
          <a:stretch>
            <a:fillRect/>
          </a:stretch>
        </p:blipFill>
        <p:spPr>
          <a:xfrm>
            <a:off x="4627649" y="1270274"/>
            <a:ext cx="3263700" cy="3678948"/>
          </a:xfrm>
          <a:prstGeom prst="rect">
            <a:avLst/>
          </a:prstGeom>
          <a:noFill/>
          <a:ln>
            <a:noFill/>
          </a:ln>
        </p:spPr>
      </p:pic>
      <p:sp>
        <p:nvSpPr>
          <p:cNvPr id="370" name="Shape 370"/>
          <p:cNvSpPr txBox="1"/>
          <p:nvPr/>
        </p:nvSpPr>
        <p:spPr>
          <a:xfrm>
            <a:off x="4403850" y="231775"/>
            <a:ext cx="4540200" cy="940800"/>
          </a:xfrm>
          <a:prstGeom prst="rect">
            <a:avLst/>
          </a:prstGeom>
          <a:noFill/>
          <a:ln>
            <a:noFill/>
          </a:ln>
        </p:spPr>
        <p:txBody>
          <a:bodyPr anchorCtr="0" anchor="t" bIns="91425" lIns="91425" rIns="91425" tIns="91425">
            <a:noAutofit/>
          </a:bodyPr>
          <a:lstStyle/>
          <a:p>
            <a:pPr lvl="0">
              <a:spcBef>
                <a:spcPts val="0"/>
              </a:spcBef>
              <a:buClr>
                <a:schemeClr val="dk1"/>
              </a:buClr>
              <a:buSzPct val="45833"/>
              <a:buFont typeface="Arial"/>
              <a:buNone/>
            </a:pPr>
            <a:r>
              <a:rPr lang="en-US" sz="2400">
                <a:solidFill>
                  <a:srgbClr val="001D4D"/>
                </a:solidFill>
                <a:latin typeface="Trebuchet MS"/>
                <a:ea typeface="Trebuchet MS"/>
                <a:cs typeface="Trebuchet MS"/>
                <a:sym typeface="Trebuchet MS"/>
              </a:rPr>
              <a:t>Add Speaker to an existing Session</a:t>
            </a:r>
          </a:p>
        </p:txBody>
      </p:sp>
      <p:sp>
        <p:nvSpPr>
          <p:cNvPr id="371" name="Shape 371"/>
          <p:cNvSpPr txBox="1"/>
          <p:nvPr/>
        </p:nvSpPr>
        <p:spPr>
          <a:xfrm>
            <a:off x="4622000" y="5031025"/>
            <a:ext cx="4308300" cy="940800"/>
          </a:xfrm>
          <a:prstGeom prst="rect">
            <a:avLst/>
          </a:prstGeom>
          <a:noFill/>
          <a:ln>
            <a:noFill/>
          </a:ln>
        </p:spPr>
        <p:txBody>
          <a:bodyPr anchorCtr="0" anchor="t" bIns="91425" lIns="91425" rIns="91425" tIns="91425">
            <a:noAutofit/>
          </a:bodyPr>
          <a:lstStyle/>
          <a:p>
            <a:pPr lvl="0">
              <a:spcBef>
                <a:spcPts val="0"/>
              </a:spcBef>
              <a:buClr>
                <a:schemeClr val="dk1"/>
              </a:buClr>
              <a:buSzPct val="61111"/>
              <a:buFont typeface="Arial"/>
              <a:buNone/>
            </a:pPr>
            <a:r>
              <a:rPr lang="en-US" sz="1800">
                <a:solidFill>
                  <a:srgbClr val="001D4D"/>
                </a:solidFill>
                <a:latin typeface="Trebuchet MS"/>
                <a:ea typeface="Trebuchet MS"/>
                <a:cs typeface="Trebuchet MS"/>
                <a:sym typeface="Trebuchet MS"/>
              </a:rPr>
              <a:t>The only difference between this functionality and the previous one is taking into account the session ID</a:t>
            </a: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6" name="Shape 376"/>
        <p:cNvGrpSpPr/>
        <p:nvPr/>
      </p:nvGrpSpPr>
      <p:grpSpPr>
        <a:xfrm>
          <a:off x="0" y="0"/>
          <a:ext cx="0" cy="0"/>
          <a:chOff x="0" y="0"/>
          <a:chExt cx="0" cy="0"/>
        </a:xfrm>
      </p:grpSpPr>
      <p:sp>
        <p:nvSpPr>
          <p:cNvPr id="377" name="Shape 377"/>
          <p:cNvSpPr txBox="1"/>
          <p:nvPr>
            <p:ph type="title"/>
          </p:nvPr>
        </p:nvSpPr>
        <p:spPr>
          <a:xfrm>
            <a:off x="438900" y="143975"/>
            <a:ext cx="8266200" cy="18933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lang="en-US"/>
              <a:t>User story: #753 - Create button to add sessions to my schedule</a:t>
            </a:r>
            <a:r>
              <a:rPr b="0" i="0" lang="en-US" sz="3800" u="none" cap="none" strike="noStrike">
                <a:solidFill>
                  <a:srgbClr val="001D4D"/>
                </a:solidFill>
                <a:latin typeface="Trebuchet MS"/>
                <a:ea typeface="Trebuchet MS"/>
                <a:cs typeface="Trebuchet MS"/>
                <a:sym typeface="Trebuchet MS"/>
              </a:rPr>
              <a:t> </a:t>
            </a:r>
          </a:p>
          <a:p>
            <a:pPr indent="0" lvl="0" marL="0" marR="0" rtl="0" algn="ctr">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Test</a:t>
            </a:r>
            <a:r>
              <a:rPr lang="en-US"/>
              <a:t> </a:t>
            </a:r>
            <a:r>
              <a:rPr b="0" i="0" lang="en-US" sz="3800" u="none" cap="none" strike="noStrike">
                <a:solidFill>
                  <a:srgbClr val="001D4D"/>
                </a:solidFill>
                <a:latin typeface="Trebuchet MS"/>
                <a:ea typeface="Trebuchet MS"/>
                <a:cs typeface="Trebuchet MS"/>
                <a:sym typeface="Trebuchet MS"/>
              </a:rPr>
              <a:t>Cases</a:t>
            </a:r>
          </a:p>
        </p:txBody>
      </p:sp>
      <p:sp>
        <p:nvSpPr>
          <p:cNvPr id="378" name="Shape 378"/>
          <p:cNvSpPr txBox="1"/>
          <p:nvPr>
            <p:ph idx="1" type="body"/>
          </p:nvPr>
        </p:nvSpPr>
        <p:spPr>
          <a:xfrm>
            <a:off x="646925" y="1894400"/>
            <a:ext cx="8266200" cy="4630200"/>
          </a:xfrm>
          <a:prstGeom prst="rect">
            <a:avLst/>
          </a:prstGeom>
          <a:noFill/>
          <a:ln>
            <a:noFill/>
          </a:ln>
        </p:spPr>
        <p:txBody>
          <a:bodyPr anchorCtr="0" anchor="t" bIns="45700" lIns="91425" rIns="91425" tIns="45700">
            <a:noAutofit/>
          </a:bodyPr>
          <a:lstStyle/>
          <a:p>
            <a:pPr indent="-69850" lvl="0" marL="0" marR="0" rtl="0" algn="l">
              <a:spcBef>
                <a:spcPts val="2000"/>
              </a:spcBef>
              <a:spcAft>
                <a:spcPts val="0"/>
              </a:spcAft>
              <a:buClr>
                <a:schemeClr val="dk1"/>
              </a:buClr>
              <a:buSzPct val="50000"/>
              <a:buFont typeface="Arial"/>
              <a:buNone/>
            </a:pPr>
            <a:r>
              <a:rPr lang="en-US"/>
              <a:t>Test case ID: #25</a:t>
            </a:r>
          </a:p>
          <a:p>
            <a:pPr indent="-69850" lvl="0" marL="0" marR="0" rtl="0" algn="l">
              <a:spcBef>
                <a:spcPts val="2000"/>
              </a:spcBef>
              <a:spcAft>
                <a:spcPts val="0"/>
              </a:spcAft>
              <a:buClr>
                <a:schemeClr val="dk1"/>
              </a:buClr>
              <a:buSzPct val="50000"/>
              <a:buFont typeface="Arial"/>
              <a:buNone/>
            </a:pPr>
            <a:r>
              <a:rPr lang="en-US"/>
              <a:t>Description/Summary of Test: User navigated to the Schedule Page and adds to their schedule certain sessions.</a:t>
            </a:r>
          </a:p>
          <a:p>
            <a:pPr indent="-69850" lvl="0" marL="0" marR="0" rtl="0" algn="l">
              <a:spcBef>
                <a:spcPts val="2000"/>
              </a:spcBef>
              <a:spcAft>
                <a:spcPts val="0"/>
              </a:spcAft>
              <a:buClr>
                <a:schemeClr val="dk1"/>
              </a:buClr>
              <a:buSzPct val="50000"/>
              <a:buFont typeface="Arial"/>
              <a:buNone/>
            </a:pPr>
            <a:r>
              <a:rPr lang="en-US"/>
              <a:t>Pre-condition: Must be logged in as a User and the Sessions list must be populated.</a:t>
            </a:r>
          </a:p>
          <a:p>
            <a:pPr indent="-69850" lvl="0" marL="0" marR="0" rtl="0" algn="l">
              <a:spcBef>
                <a:spcPts val="2000"/>
              </a:spcBef>
              <a:spcAft>
                <a:spcPts val="0"/>
              </a:spcAft>
              <a:buClr>
                <a:schemeClr val="dk1"/>
              </a:buClr>
              <a:buSzPct val="50000"/>
              <a:buFont typeface="Arial"/>
              <a:buNone/>
            </a:pPr>
            <a:r>
              <a:rPr lang="en-US"/>
              <a:t>Expected Results: Session was added to my schedule and is shown on the my schedule page</a:t>
            </a:r>
          </a:p>
          <a:p>
            <a:pPr indent="-69850" lvl="0" marL="0" marR="0" rtl="0" algn="l">
              <a:spcBef>
                <a:spcPts val="2000"/>
              </a:spcBef>
              <a:spcAft>
                <a:spcPts val="0"/>
              </a:spcAft>
              <a:buClr>
                <a:schemeClr val="dk1"/>
              </a:buClr>
              <a:buSzPct val="50000"/>
              <a:buFont typeface="Arial"/>
              <a:buNone/>
            </a:pPr>
            <a:r>
              <a:rPr lang="en-US"/>
              <a:t>Actual Result: Session does not appear on the my schedule page</a:t>
            </a:r>
          </a:p>
          <a:p>
            <a:pPr indent="-69850" lvl="0" marL="0" marR="0" rtl="0" algn="l">
              <a:spcBef>
                <a:spcPts val="2000"/>
              </a:spcBef>
              <a:spcAft>
                <a:spcPts val="0"/>
              </a:spcAft>
              <a:buClr>
                <a:schemeClr val="dk1"/>
              </a:buClr>
              <a:buSzPct val="50000"/>
              <a:buFont typeface="Arial"/>
              <a:buNone/>
            </a:pPr>
            <a:r>
              <a:rPr lang="en-US"/>
              <a:t>Status (Fail/Pass): FAIL</a:t>
            </a:r>
          </a:p>
          <a:p>
            <a:pPr indent="0" lvl="0" marL="0" marR="0" rtl="0" algn="l">
              <a:spcBef>
                <a:spcPts val="200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sp>
        <p:nvSpPr>
          <p:cNvPr id="384" name="Shape 384"/>
          <p:cNvSpPr txBox="1"/>
          <p:nvPr>
            <p:ph type="title"/>
          </p:nvPr>
        </p:nvSpPr>
        <p:spPr>
          <a:xfrm>
            <a:off x="611187" y="273850"/>
            <a:ext cx="7583400" cy="1044600"/>
          </a:xfrm>
          <a:prstGeom prst="rect">
            <a:avLst/>
          </a:prstGeom>
        </p:spPr>
        <p:txBody>
          <a:bodyPr anchorCtr="0" anchor="b" bIns="91425" lIns="91425" rIns="91425" tIns="91425">
            <a:noAutofit/>
          </a:bodyPr>
          <a:lstStyle/>
          <a:p>
            <a:pPr lvl="0">
              <a:spcBef>
                <a:spcPts val="0"/>
              </a:spcBef>
              <a:buNone/>
            </a:pPr>
            <a:r>
              <a:rPr lang="en-US"/>
              <a:t>Test case</a:t>
            </a:r>
          </a:p>
        </p:txBody>
      </p:sp>
      <p:sp>
        <p:nvSpPr>
          <p:cNvPr id="385" name="Shape 385"/>
          <p:cNvSpPr txBox="1"/>
          <p:nvPr>
            <p:ph idx="1" type="body"/>
          </p:nvPr>
        </p:nvSpPr>
        <p:spPr>
          <a:xfrm>
            <a:off x="611200" y="1318450"/>
            <a:ext cx="8175600" cy="5058900"/>
          </a:xfrm>
          <a:prstGeom prst="rect">
            <a:avLst/>
          </a:prstGeom>
          <a:noFill/>
          <a:ln>
            <a:noFill/>
          </a:ln>
        </p:spPr>
        <p:txBody>
          <a:bodyPr anchorCtr="0" anchor="t" bIns="45700" lIns="91425" rIns="91425" tIns="45700">
            <a:noAutofit/>
          </a:bodyPr>
          <a:lstStyle/>
          <a:p>
            <a:pPr indent="0" lvl="0" marL="0" marR="0" rtl="0" algn="l">
              <a:spcBef>
                <a:spcPts val="2000"/>
              </a:spcBef>
              <a:spcAft>
                <a:spcPts val="0"/>
              </a:spcAft>
              <a:buNone/>
            </a:pPr>
            <a:r>
              <a:rPr lang="en-US"/>
              <a:t>Test case ID: #26</a:t>
            </a:r>
          </a:p>
          <a:p>
            <a:pPr indent="0" lvl="0" marL="0" marR="0" rtl="0" algn="l">
              <a:spcBef>
                <a:spcPts val="2000"/>
              </a:spcBef>
              <a:spcAft>
                <a:spcPts val="0"/>
              </a:spcAft>
              <a:buNone/>
            </a:pPr>
            <a:r>
              <a:rPr lang="en-US"/>
              <a:t>Description/Summary of Test: User navigated to the Schedule Page and adds to their schedule certain sessions.</a:t>
            </a:r>
          </a:p>
          <a:p>
            <a:pPr indent="0" lvl="0" marL="0" marR="0" rtl="0" algn="l">
              <a:spcBef>
                <a:spcPts val="2000"/>
              </a:spcBef>
              <a:spcAft>
                <a:spcPts val="0"/>
              </a:spcAft>
              <a:buNone/>
            </a:pPr>
            <a:r>
              <a:rPr lang="en-US"/>
              <a:t>Pre-condition: Must be logged in as a User and the Sessions list must be populated.</a:t>
            </a:r>
          </a:p>
          <a:p>
            <a:pPr indent="0" lvl="0" marL="0" marR="0" rtl="0" algn="l">
              <a:spcBef>
                <a:spcPts val="2000"/>
              </a:spcBef>
              <a:spcAft>
                <a:spcPts val="0"/>
              </a:spcAft>
              <a:buNone/>
            </a:pPr>
            <a:r>
              <a:rPr lang="en-US"/>
              <a:t>Expected Results: </a:t>
            </a:r>
            <a:r>
              <a:rPr lang="en-US"/>
              <a:t>Session was added to my schedule and is shown on the my schedule page</a:t>
            </a:r>
          </a:p>
          <a:p>
            <a:pPr indent="0" lvl="0" marL="0" marR="0" rtl="0" algn="l">
              <a:spcBef>
                <a:spcPts val="2000"/>
              </a:spcBef>
              <a:spcAft>
                <a:spcPts val="0"/>
              </a:spcAft>
              <a:buNone/>
            </a:pPr>
            <a:r>
              <a:rPr lang="en-US"/>
              <a:t>Actual Result: Session was added to my schedule and appears on my schedule.</a:t>
            </a:r>
          </a:p>
          <a:p>
            <a:pPr indent="0" lvl="0" marL="0" marR="0" rtl="0" algn="l">
              <a:spcBef>
                <a:spcPts val="2000"/>
              </a:spcBef>
              <a:spcAft>
                <a:spcPts val="0"/>
              </a:spcAft>
              <a:buNone/>
            </a:pPr>
            <a:r>
              <a:rPr lang="en-US"/>
              <a:t>Status (Fail/Pass): PASS</a:t>
            </a:r>
          </a:p>
          <a:p>
            <a:pPr indent="0" lvl="0" marL="0" marR="0" rtl="0" algn="l">
              <a:spcBef>
                <a:spcPts val="200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sp>
        <p:nvSpPr>
          <p:cNvPr id="391" name="Shape 391"/>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rPr lang="en-US"/>
              <a:t>Deployment Diagram</a:t>
            </a:r>
          </a:p>
        </p:txBody>
      </p:sp>
      <p:pic>
        <p:nvPicPr>
          <p:cNvPr descr="deployment.png" id="392" name="Shape 392"/>
          <p:cNvPicPr preferRelativeResize="0"/>
          <p:nvPr/>
        </p:nvPicPr>
        <p:blipFill>
          <a:blip r:embed="rId3">
            <a:alphaModFix/>
          </a:blip>
          <a:stretch>
            <a:fillRect/>
          </a:stretch>
        </p:blipFill>
        <p:spPr>
          <a:xfrm>
            <a:off x="428137" y="1536749"/>
            <a:ext cx="8286075" cy="3784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txBox="1"/>
          <p:nvPr>
            <p:ph type="title"/>
          </p:nvPr>
        </p:nvSpPr>
        <p:spPr>
          <a:xfrm>
            <a:off x="856925" y="2182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Pro</a:t>
            </a:r>
            <a:r>
              <a:rPr lang="en-US"/>
              <a:t>ject</a:t>
            </a:r>
            <a:r>
              <a:rPr b="0" i="0" lang="en-US" sz="3800" u="none" cap="none" strike="noStrike">
                <a:solidFill>
                  <a:srgbClr val="001D4D"/>
                </a:solidFill>
                <a:latin typeface="Trebuchet MS"/>
                <a:ea typeface="Trebuchet MS"/>
                <a:cs typeface="Trebuchet MS"/>
                <a:sym typeface="Trebuchet MS"/>
              </a:rPr>
              <a:t> definition</a:t>
            </a:r>
          </a:p>
        </p:txBody>
      </p:sp>
      <p:pic>
        <p:nvPicPr>
          <p:cNvPr id="168" name="Shape 168"/>
          <p:cNvPicPr preferRelativeResize="0"/>
          <p:nvPr/>
        </p:nvPicPr>
        <p:blipFill>
          <a:blip r:embed="rId3">
            <a:alphaModFix/>
          </a:blip>
          <a:stretch>
            <a:fillRect/>
          </a:stretch>
        </p:blipFill>
        <p:spPr>
          <a:xfrm>
            <a:off x="1208100" y="1524000"/>
            <a:ext cx="1141399" cy="2222674"/>
          </a:xfrm>
          <a:prstGeom prst="rect">
            <a:avLst/>
          </a:prstGeom>
          <a:noFill/>
          <a:ln>
            <a:noFill/>
          </a:ln>
        </p:spPr>
      </p:pic>
      <p:pic>
        <p:nvPicPr>
          <p:cNvPr id="169" name="Shape 169"/>
          <p:cNvPicPr preferRelativeResize="0"/>
          <p:nvPr/>
        </p:nvPicPr>
        <p:blipFill>
          <a:blip r:embed="rId4">
            <a:alphaModFix/>
          </a:blip>
          <a:stretch>
            <a:fillRect/>
          </a:stretch>
        </p:blipFill>
        <p:spPr>
          <a:xfrm>
            <a:off x="2643049" y="1520675"/>
            <a:ext cx="1141400" cy="2231148"/>
          </a:xfrm>
          <a:prstGeom prst="rect">
            <a:avLst/>
          </a:prstGeom>
          <a:noFill/>
          <a:ln>
            <a:noFill/>
          </a:ln>
        </p:spPr>
      </p:pic>
      <p:pic>
        <p:nvPicPr>
          <p:cNvPr id="170" name="Shape 170"/>
          <p:cNvPicPr preferRelativeResize="0"/>
          <p:nvPr/>
        </p:nvPicPr>
        <p:blipFill>
          <a:blip r:embed="rId5">
            <a:alphaModFix/>
          </a:blip>
          <a:stretch>
            <a:fillRect/>
          </a:stretch>
        </p:blipFill>
        <p:spPr>
          <a:xfrm>
            <a:off x="4077975" y="1522875"/>
            <a:ext cx="1141399" cy="2225562"/>
          </a:xfrm>
          <a:prstGeom prst="rect">
            <a:avLst/>
          </a:prstGeom>
          <a:noFill/>
          <a:ln>
            <a:noFill/>
          </a:ln>
        </p:spPr>
      </p:pic>
      <p:pic>
        <p:nvPicPr>
          <p:cNvPr id="171" name="Shape 171"/>
          <p:cNvPicPr preferRelativeResize="0"/>
          <p:nvPr/>
        </p:nvPicPr>
        <p:blipFill>
          <a:blip r:embed="rId6">
            <a:alphaModFix/>
          </a:blip>
          <a:stretch>
            <a:fillRect/>
          </a:stretch>
        </p:blipFill>
        <p:spPr>
          <a:xfrm>
            <a:off x="5577450" y="1527225"/>
            <a:ext cx="1141400" cy="2214464"/>
          </a:xfrm>
          <a:prstGeom prst="rect">
            <a:avLst/>
          </a:prstGeom>
          <a:noFill/>
          <a:ln>
            <a:noFill/>
          </a:ln>
        </p:spPr>
      </p:pic>
      <p:pic>
        <p:nvPicPr>
          <p:cNvPr id="172" name="Shape 172"/>
          <p:cNvPicPr preferRelativeResize="0"/>
          <p:nvPr/>
        </p:nvPicPr>
        <p:blipFill>
          <a:blip r:embed="rId7">
            <a:alphaModFix/>
          </a:blip>
          <a:stretch>
            <a:fillRect/>
          </a:stretch>
        </p:blipFill>
        <p:spPr>
          <a:xfrm>
            <a:off x="6982099" y="1518425"/>
            <a:ext cx="1141400" cy="2236922"/>
          </a:xfrm>
          <a:prstGeom prst="rect">
            <a:avLst/>
          </a:prstGeom>
          <a:noFill/>
          <a:ln>
            <a:noFill/>
          </a:ln>
        </p:spPr>
      </p:pic>
      <p:pic>
        <p:nvPicPr>
          <p:cNvPr id="173" name="Shape 173"/>
          <p:cNvPicPr preferRelativeResize="0"/>
          <p:nvPr/>
        </p:nvPicPr>
        <p:blipFill>
          <a:blip r:embed="rId8">
            <a:alphaModFix/>
          </a:blip>
          <a:stretch>
            <a:fillRect/>
          </a:stretch>
        </p:blipFill>
        <p:spPr>
          <a:xfrm>
            <a:off x="2315250" y="3846925"/>
            <a:ext cx="1106550" cy="2222673"/>
          </a:xfrm>
          <a:prstGeom prst="rect">
            <a:avLst/>
          </a:prstGeom>
          <a:noFill/>
          <a:ln>
            <a:noFill/>
          </a:ln>
        </p:spPr>
      </p:pic>
      <p:pic>
        <p:nvPicPr>
          <p:cNvPr id="174" name="Shape 174"/>
          <p:cNvPicPr preferRelativeResize="0"/>
          <p:nvPr/>
        </p:nvPicPr>
        <p:blipFill>
          <a:blip r:embed="rId9">
            <a:alphaModFix/>
          </a:blip>
          <a:stretch>
            <a:fillRect/>
          </a:stretch>
        </p:blipFill>
        <p:spPr>
          <a:xfrm>
            <a:off x="4095400" y="3845735"/>
            <a:ext cx="1106550" cy="2149453"/>
          </a:xfrm>
          <a:prstGeom prst="rect">
            <a:avLst/>
          </a:prstGeom>
          <a:noFill/>
          <a:ln>
            <a:noFill/>
          </a:ln>
        </p:spPr>
      </p:pic>
      <p:pic>
        <p:nvPicPr>
          <p:cNvPr id="175" name="Shape 175"/>
          <p:cNvPicPr preferRelativeResize="0"/>
          <p:nvPr/>
        </p:nvPicPr>
        <p:blipFill>
          <a:blip r:embed="rId10">
            <a:alphaModFix/>
          </a:blip>
          <a:stretch>
            <a:fillRect/>
          </a:stretch>
        </p:blipFill>
        <p:spPr>
          <a:xfrm>
            <a:off x="5875550" y="3843350"/>
            <a:ext cx="1106550" cy="215222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Shape 398"/>
          <p:cNvSpPr txBox="1"/>
          <p:nvPr>
            <p:ph type="title"/>
          </p:nvPr>
        </p:nvSpPr>
        <p:spPr>
          <a:xfrm>
            <a:off x="779462" y="381000"/>
            <a:ext cx="7583486" cy="1044575"/>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Summary</a:t>
            </a:r>
          </a:p>
        </p:txBody>
      </p:sp>
      <p:sp>
        <p:nvSpPr>
          <p:cNvPr id="399" name="Shape 399"/>
          <p:cNvSpPr txBox="1"/>
          <p:nvPr>
            <p:ph idx="1" type="body"/>
          </p:nvPr>
        </p:nvSpPr>
        <p:spPr>
          <a:xfrm>
            <a:off x="779462" y="1828800"/>
            <a:ext cx="7583486" cy="4208462"/>
          </a:xfrm>
          <a:prstGeom prst="rect">
            <a:avLst/>
          </a:prstGeom>
          <a:noFill/>
          <a:ln>
            <a:noFill/>
          </a:ln>
        </p:spPr>
        <p:txBody>
          <a:bodyPr anchorCtr="0" anchor="t" bIns="45700" lIns="91425" rIns="91425" tIns="45700">
            <a:noAutofit/>
          </a:bodyPr>
          <a:lstStyle/>
          <a:p>
            <a:pPr indent="-282575" lvl="0" marL="282575" marR="0" rtl="0" algn="l">
              <a:spcBef>
                <a:spcPts val="0"/>
              </a:spcBef>
              <a:spcAft>
                <a:spcPts val="0"/>
              </a:spcAft>
              <a:buClr>
                <a:srgbClr val="001D4D"/>
              </a:buClr>
              <a:buSzPct val="100000"/>
              <a:buFont typeface="Noto Sans Symbols"/>
              <a:buChar char="●"/>
            </a:pPr>
            <a:r>
              <a:rPr b="0" i="0" lang="en-US" sz="2200" u="none" cap="none" strike="noStrike">
                <a:solidFill>
                  <a:srgbClr val="001D4D"/>
                </a:solidFill>
                <a:latin typeface="Trebuchet MS"/>
                <a:ea typeface="Trebuchet MS"/>
                <a:cs typeface="Trebuchet MS"/>
                <a:sym typeface="Trebuchet MS"/>
              </a:rPr>
              <a:t>FLACADA 1.0 is the first iteration of this app, we started from scratch using the MEAN stack framework for full stack web development.</a:t>
            </a:r>
            <a:br>
              <a:rPr b="0" i="0" lang="en-US" sz="2200" u="none" cap="none" strike="noStrike">
                <a:solidFill>
                  <a:srgbClr val="001D4D"/>
                </a:solidFill>
                <a:latin typeface="Trebuchet MS"/>
                <a:ea typeface="Trebuchet MS"/>
                <a:cs typeface="Trebuchet MS"/>
                <a:sym typeface="Trebuchet MS"/>
              </a:rPr>
            </a:br>
            <a:r>
              <a:rPr b="0" i="0" lang="en-US" sz="2200" u="none" cap="none" strike="noStrike">
                <a:solidFill>
                  <a:srgbClr val="001D4D"/>
                </a:solidFill>
                <a:latin typeface="Trebuchet MS"/>
                <a:ea typeface="Trebuchet MS"/>
                <a:cs typeface="Trebuchet MS"/>
                <a:sym typeface="Trebuchet MS"/>
              </a:rPr>
              <a:t>Allows users to see all exhibitors, sponsors, schedule sessions and see speakers from their respective conferences.The architecture is scalable and easy to change based on desired changes in functionality.</a:t>
            </a:r>
          </a:p>
          <a:p>
            <a:pPr indent="-282575" lvl="0" marL="282575" marR="0" rtl="0" algn="l">
              <a:spcBef>
                <a:spcPts val="2000"/>
              </a:spcBef>
              <a:spcAft>
                <a:spcPts val="0"/>
              </a:spcAft>
              <a:buClr>
                <a:srgbClr val="001D4D"/>
              </a:buClr>
              <a:buSzPct val="100000"/>
              <a:buFont typeface="Noto Sans Symbols"/>
              <a:buChar char="●"/>
            </a:pPr>
            <a:r>
              <a:rPr lang="en-US"/>
              <a:t>Nickolas Morales : nimorale.com</a:t>
            </a:r>
          </a:p>
          <a:p>
            <a:pPr indent="-282575" lvl="0" marL="282575" marR="0" rtl="0" algn="l">
              <a:spcBef>
                <a:spcPts val="2000"/>
              </a:spcBef>
              <a:spcAft>
                <a:spcPts val="0"/>
              </a:spcAft>
              <a:buClr>
                <a:srgbClr val="001D4D"/>
              </a:buClr>
              <a:buSzPct val="100000"/>
              <a:buFont typeface="Noto Sans Symbols"/>
              <a:buChar char="●"/>
            </a:pPr>
            <a:r>
              <a:rPr lang="en-US"/>
              <a:t>Mabel Amaya : mamay005@fiu.edu</a:t>
            </a:r>
          </a:p>
          <a:p>
            <a:pPr indent="-282575" lvl="0" marL="282575" marR="0" rtl="0" algn="l">
              <a:spcBef>
                <a:spcPts val="2000"/>
              </a:spcBef>
              <a:spcAft>
                <a:spcPts val="0"/>
              </a:spcAft>
              <a:buClr>
                <a:srgbClr val="001D4D"/>
              </a:buClr>
              <a:buSzPct val="100000"/>
              <a:buFont typeface="Noto Sans Symbols"/>
              <a:buChar char="●"/>
            </a:pPr>
            <a:r>
              <a:rPr b="0" i="0" lang="en-US" sz="2200" u="none" cap="none" strike="noStrike">
                <a:solidFill>
                  <a:srgbClr val="001D4D"/>
                </a:solidFill>
                <a:latin typeface="Trebuchet MS"/>
                <a:ea typeface="Trebuchet MS"/>
                <a:cs typeface="Trebuchet MS"/>
                <a:sym typeface="Trebuchet MS"/>
              </a:rPr>
              <a:t>Questions?</a:t>
            </a:r>
          </a:p>
          <a:p>
            <a:pPr indent="-282575" lvl="0" marL="282575" marR="0" rtl="0" algn="l">
              <a:spcBef>
                <a:spcPts val="2000"/>
              </a:spcBef>
              <a:spcAft>
                <a:spcPts val="0"/>
              </a:spcAft>
              <a:buClr>
                <a:srgbClr val="001D4D"/>
              </a:buClr>
              <a:buSzPct val="100000"/>
              <a:buFont typeface="Noto Sans Symbols"/>
              <a:buChar char="●"/>
            </a:pPr>
            <a:r>
              <a:rPr b="0" i="0" lang="en-US" sz="2200" u="none" cap="none" strike="noStrike">
                <a:solidFill>
                  <a:srgbClr val="001D4D"/>
                </a:solidFill>
                <a:latin typeface="Trebuchet MS"/>
                <a:ea typeface="Trebuchet MS"/>
                <a:cs typeface="Trebuchet MS"/>
                <a:sym typeface="Trebuchet MS"/>
              </a:rPr>
              <a:t>Thank You!</a:t>
            </a:r>
          </a:p>
          <a:p>
            <a:pPr indent="0" lvl="0" marL="0" marR="0" rtl="0" algn="l">
              <a:spcBef>
                <a:spcPts val="2000"/>
              </a:spcBef>
              <a:spcAft>
                <a:spcPts val="0"/>
              </a:spcAft>
              <a:buNone/>
            </a:pPr>
            <a:r>
              <a:t/>
            </a:r>
            <a:endParaRPr/>
          </a:p>
          <a:p>
            <a:pPr indent="0" lvl="0" marL="0" marR="0" rtl="0" algn="l">
              <a:spcBef>
                <a:spcPts val="2000"/>
              </a:spcBef>
              <a:spcAft>
                <a:spcPts val="0"/>
              </a:spcAft>
              <a:buNone/>
            </a:pPr>
            <a:r>
              <a:rPr lang="en-US"/>
              <a:t>The logos of all technologies you have used</a:t>
            </a:r>
          </a:p>
        </p:txBody>
      </p:sp>
      <p:pic>
        <p:nvPicPr>
          <p:cNvPr id="400" name="Shape 400"/>
          <p:cNvPicPr preferRelativeResize="0"/>
          <p:nvPr/>
        </p:nvPicPr>
        <p:blipFill>
          <a:blip r:embed="rId3">
            <a:alphaModFix/>
          </a:blip>
          <a:stretch>
            <a:fillRect/>
          </a:stretch>
        </p:blipFill>
        <p:spPr>
          <a:xfrm>
            <a:off x="3092699" y="532387"/>
            <a:ext cx="1412948" cy="741799"/>
          </a:xfrm>
          <a:prstGeom prst="rect">
            <a:avLst/>
          </a:prstGeom>
          <a:noFill/>
          <a:ln>
            <a:noFill/>
          </a:ln>
        </p:spPr>
      </p:pic>
      <p:pic>
        <p:nvPicPr>
          <p:cNvPr id="401" name="Shape 401"/>
          <p:cNvPicPr preferRelativeResize="0"/>
          <p:nvPr/>
        </p:nvPicPr>
        <p:blipFill>
          <a:blip r:embed="rId4">
            <a:alphaModFix/>
          </a:blip>
          <a:stretch>
            <a:fillRect/>
          </a:stretch>
        </p:blipFill>
        <p:spPr>
          <a:xfrm flipH="1">
            <a:off x="7810499" y="293692"/>
            <a:ext cx="1219200" cy="1219200"/>
          </a:xfrm>
          <a:prstGeom prst="rect">
            <a:avLst/>
          </a:prstGeom>
          <a:noFill/>
          <a:ln>
            <a:noFill/>
          </a:ln>
        </p:spPr>
      </p:pic>
      <p:pic>
        <p:nvPicPr>
          <p:cNvPr id="402" name="Shape 402"/>
          <p:cNvPicPr preferRelativeResize="0"/>
          <p:nvPr/>
        </p:nvPicPr>
        <p:blipFill>
          <a:blip r:embed="rId5">
            <a:alphaModFix/>
          </a:blip>
          <a:stretch>
            <a:fillRect/>
          </a:stretch>
        </p:blipFill>
        <p:spPr>
          <a:xfrm>
            <a:off x="6724650" y="4920400"/>
            <a:ext cx="2225474" cy="951675"/>
          </a:xfrm>
          <a:prstGeom prst="rect">
            <a:avLst/>
          </a:prstGeom>
          <a:noFill/>
          <a:ln>
            <a:noFill/>
          </a:ln>
        </p:spPr>
      </p:pic>
      <p:pic>
        <p:nvPicPr>
          <p:cNvPr id="403" name="Shape 403"/>
          <p:cNvPicPr preferRelativeResize="0"/>
          <p:nvPr/>
        </p:nvPicPr>
        <p:blipFill>
          <a:blip r:embed="rId6">
            <a:alphaModFix/>
          </a:blip>
          <a:stretch>
            <a:fillRect/>
          </a:stretch>
        </p:blipFill>
        <p:spPr>
          <a:xfrm>
            <a:off x="4700248" y="503362"/>
            <a:ext cx="3029961" cy="799851"/>
          </a:xfrm>
          <a:prstGeom prst="rect">
            <a:avLst/>
          </a:prstGeom>
          <a:noFill/>
          <a:ln>
            <a:noFill/>
          </a:ln>
        </p:spPr>
      </p:pic>
      <p:pic>
        <p:nvPicPr>
          <p:cNvPr id="404" name="Shape 404"/>
          <p:cNvPicPr preferRelativeResize="0"/>
          <p:nvPr/>
        </p:nvPicPr>
        <p:blipFill>
          <a:blip r:embed="rId7">
            <a:alphaModFix/>
          </a:blip>
          <a:stretch>
            <a:fillRect/>
          </a:stretch>
        </p:blipFill>
        <p:spPr>
          <a:xfrm>
            <a:off x="6865927" y="3990125"/>
            <a:ext cx="1942927" cy="1044576"/>
          </a:xfrm>
          <a:prstGeom prst="rect">
            <a:avLst/>
          </a:prstGeom>
          <a:noFill/>
          <a:ln>
            <a:noFill/>
          </a:ln>
        </p:spPr>
      </p:pic>
      <p:pic>
        <p:nvPicPr>
          <p:cNvPr descr="heroku-Logo-1.jpg" id="405" name="Shape 405"/>
          <p:cNvPicPr preferRelativeResize="0"/>
          <p:nvPr/>
        </p:nvPicPr>
        <p:blipFill>
          <a:blip r:embed="rId8">
            <a:alphaModFix/>
          </a:blip>
          <a:stretch>
            <a:fillRect/>
          </a:stretch>
        </p:blipFill>
        <p:spPr>
          <a:xfrm>
            <a:off x="3199101" y="6037282"/>
            <a:ext cx="2062250" cy="645324"/>
          </a:xfrm>
          <a:prstGeom prst="rect">
            <a:avLst/>
          </a:prstGeom>
          <a:noFill/>
          <a:ln>
            <a:noFill/>
          </a:ln>
        </p:spPr>
      </p:pic>
      <p:pic>
        <p:nvPicPr>
          <p:cNvPr id="406" name="Shape 406"/>
          <p:cNvPicPr preferRelativeResize="0"/>
          <p:nvPr/>
        </p:nvPicPr>
        <p:blipFill>
          <a:blip r:embed="rId9">
            <a:alphaModFix/>
          </a:blip>
          <a:stretch>
            <a:fillRect/>
          </a:stretch>
        </p:blipFill>
        <p:spPr>
          <a:xfrm>
            <a:off x="5261347" y="6037277"/>
            <a:ext cx="645312" cy="6453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Shape 181"/>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Requirements: Use Cases</a:t>
            </a:r>
          </a:p>
        </p:txBody>
      </p:sp>
      <p:pic>
        <p:nvPicPr>
          <p:cNvPr id="182" name="Shape 182"/>
          <p:cNvPicPr preferRelativeResize="0"/>
          <p:nvPr/>
        </p:nvPicPr>
        <p:blipFill>
          <a:blip r:embed="rId3">
            <a:alphaModFix/>
          </a:blip>
          <a:stretch>
            <a:fillRect/>
          </a:stretch>
        </p:blipFill>
        <p:spPr>
          <a:xfrm>
            <a:off x="1270800" y="1349899"/>
            <a:ext cx="6602400" cy="46872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Shape 188"/>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System Design: Architecture</a:t>
            </a:r>
          </a:p>
        </p:txBody>
      </p:sp>
      <p:pic>
        <p:nvPicPr>
          <p:cNvPr descr="package diagram.png" id="189" name="Shape 189"/>
          <p:cNvPicPr preferRelativeResize="0"/>
          <p:nvPr/>
        </p:nvPicPr>
        <p:blipFill>
          <a:blip r:embed="rId3">
            <a:alphaModFix/>
          </a:blip>
          <a:stretch>
            <a:fillRect/>
          </a:stretch>
        </p:blipFill>
        <p:spPr>
          <a:xfrm>
            <a:off x="467275" y="1425599"/>
            <a:ext cx="5236698" cy="5127600"/>
          </a:xfrm>
          <a:prstGeom prst="rect">
            <a:avLst/>
          </a:prstGeom>
          <a:noFill/>
          <a:ln>
            <a:noFill/>
          </a:ln>
        </p:spPr>
      </p:pic>
      <p:sp>
        <p:nvSpPr>
          <p:cNvPr id="190" name="Shape 190"/>
          <p:cNvSpPr txBox="1"/>
          <p:nvPr/>
        </p:nvSpPr>
        <p:spPr>
          <a:xfrm>
            <a:off x="5913275" y="1212975"/>
            <a:ext cx="3000000" cy="5127600"/>
          </a:xfrm>
          <a:prstGeom prst="rect">
            <a:avLst/>
          </a:prstGeom>
          <a:noFill/>
          <a:ln>
            <a:noFill/>
          </a:ln>
        </p:spPr>
        <p:txBody>
          <a:bodyPr anchorCtr="0" anchor="ctr" bIns="91425" lIns="91425" rIns="91425" tIns="91425">
            <a:noAutofit/>
          </a:bodyPr>
          <a:lstStyle/>
          <a:p>
            <a:pPr lvl="0" rtl="0">
              <a:spcBef>
                <a:spcPts val="0"/>
              </a:spcBef>
              <a:buNone/>
            </a:pPr>
            <a:r>
              <a:rPr b="1" lang="en-US"/>
              <a:t>Hardware requirements</a:t>
            </a:r>
            <a:r>
              <a:rPr lang="en-US"/>
              <a:t> </a:t>
            </a:r>
            <a:br>
              <a:rPr lang="en-US"/>
            </a:br>
            <a:r>
              <a:rPr lang="en-US"/>
              <a:t>Any computer with at least the following specs:</a:t>
            </a:r>
            <a:br>
              <a:rPr lang="en-US"/>
            </a:br>
            <a:r>
              <a:rPr lang="en-US"/>
              <a:t>Processor: 500-Mhz Pentium-class or Intel</a:t>
            </a:r>
            <a:br>
              <a:rPr lang="en-US"/>
            </a:br>
            <a:r>
              <a:rPr lang="en-US"/>
              <a:t>Min RAM: 256 MB</a:t>
            </a:r>
            <a:br>
              <a:rPr lang="en-US"/>
            </a:br>
            <a:r>
              <a:rPr lang="en-US"/>
              <a:t>Min Disk Space: 100MB</a:t>
            </a:r>
            <a:br>
              <a:rPr lang="en-US"/>
            </a:br>
            <a:r>
              <a:rPr lang="en-US"/>
              <a:t>Windows OS: Windows XP</a:t>
            </a:r>
            <a:br>
              <a:rPr lang="en-US"/>
            </a:br>
            <a:r>
              <a:rPr lang="en-US"/>
              <a:t>OS X: OS X 10.5.8</a:t>
            </a:r>
            <a:br>
              <a:rPr lang="en-US"/>
            </a:br>
            <a:r>
              <a:rPr lang="en-US"/>
              <a:t>Linux: Unbuntu 10.04</a:t>
            </a:r>
            <a:br>
              <a:rPr lang="en-US"/>
            </a:br>
            <a:br>
              <a:rPr lang="en-US"/>
            </a:br>
            <a:r>
              <a:rPr b="1" lang="en-US"/>
              <a:t>Software requirements</a:t>
            </a:r>
            <a:br>
              <a:rPr lang="en-US"/>
            </a:br>
            <a:r>
              <a:rPr lang="en-US"/>
              <a:t>Internet Browser: such as Chrome, Safari</a:t>
            </a:r>
            <a:br>
              <a:rPr lang="en-US"/>
            </a:br>
            <a:r>
              <a:rPr lang="en-US"/>
              <a:t>Text Editor: such as Atom, VS Code</a:t>
            </a:r>
            <a:br>
              <a:rPr lang="en-US"/>
            </a:br>
            <a:r>
              <a:rPr lang="en-US"/>
              <a:t>CMD Line: such as Terminal</a:t>
            </a:r>
            <a:br>
              <a:rPr lang="en-US"/>
            </a:br>
            <a:r>
              <a:rPr lang="en-US"/>
              <a:t>MongoDB</a:t>
            </a:r>
            <a:br>
              <a:rPr lang="en-US"/>
            </a:br>
            <a:r>
              <a:rPr lang="en-US"/>
              <a:t>MLab</a:t>
            </a:r>
            <a:br>
              <a:rPr lang="en-US"/>
            </a:br>
            <a:r>
              <a:rPr lang="en-US"/>
              <a:t>Express</a:t>
            </a:r>
            <a:br>
              <a:rPr lang="en-US"/>
            </a:br>
            <a:r>
              <a:rPr lang="en-US"/>
              <a:t>Angular</a:t>
            </a:r>
            <a:br>
              <a:rPr lang="en-US"/>
            </a:br>
            <a:r>
              <a:rPr lang="en-US"/>
              <a:t>NodeJS</a:t>
            </a:r>
            <a:br>
              <a:rPr lang="en-US"/>
            </a:b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Shape 196"/>
          <p:cNvSpPr txBox="1"/>
          <p:nvPr>
            <p:ph type="title"/>
          </p:nvPr>
        </p:nvSpPr>
        <p:spPr>
          <a:xfrm>
            <a:off x="780287" y="276025"/>
            <a:ext cx="7583400" cy="1044600"/>
          </a:xfrm>
          <a:prstGeom prst="rect">
            <a:avLst/>
          </a:prstGeom>
        </p:spPr>
        <p:txBody>
          <a:bodyPr anchorCtr="0" anchor="b" bIns="91425" lIns="91425" rIns="91425" tIns="91425">
            <a:noAutofit/>
          </a:bodyPr>
          <a:lstStyle/>
          <a:p>
            <a:pPr lvl="0">
              <a:spcBef>
                <a:spcPts val="0"/>
              </a:spcBef>
              <a:buNone/>
            </a:pPr>
            <a:r>
              <a:rPr lang="en-US"/>
              <a:t>Architecture patterns</a:t>
            </a:r>
          </a:p>
        </p:txBody>
      </p:sp>
      <p:sp>
        <p:nvSpPr>
          <p:cNvPr id="197" name="Shape 197"/>
          <p:cNvSpPr txBox="1"/>
          <p:nvPr/>
        </p:nvSpPr>
        <p:spPr>
          <a:xfrm>
            <a:off x="697650" y="1320625"/>
            <a:ext cx="7748700" cy="4793700"/>
          </a:xfrm>
          <a:prstGeom prst="rect">
            <a:avLst/>
          </a:prstGeom>
          <a:noFill/>
          <a:ln>
            <a:noFill/>
          </a:ln>
        </p:spPr>
        <p:txBody>
          <a:bodyPr anchorCtr="0" anchor="ctr" bIns="91425" lIns="91425" rIns="91425" tIns="91425">
            <a:noAutofit/>
          </a:bodyPr>
          <a:lstStyle/>
          <a:p>
            <a:pPr lvl="0" rtl="0">
              <a:spcBef>
                <a:spcPts val="0"/>
              </a:spcBef>
              <a:buNone/>
            </a:pPr>
            <a:r>
              <a:rPr lang="en-US" sz="1800">
                <a:solidFill>
                  <a:schemeClr val="dk1"/>
                </a:solidFill>
                <a:latin typeface="Trebuchet MS"/>
                <a:ea typeface="Trebuchet MS"/>
                <a:cs typeface="Trebuchet MS"/>
                <a:sym typeface="Trebuchet MS"/>
              </a:rPr>
              <a:t>Our architecture is MVC. MVC stands for model-view-controller, and its an architecture that aims to separate out the data (model), the display (view),  and application logic (controller). This separation aims to remove any tight coupling between  the components, theoretically making code more maintainable and reusable. </a:t>
            </a:r>
          </a:p>
          <a:p>
            <a:pPr lvl="0" rtl="0">
              <a:spcBef>
                <a:spcPts val="0"/>
              </a:spcBef>
              <a:buNone/>
            </a:pPr>
            <a:r>
              <a:t/>
            </a:r>
            <a:endParaRPr sz="1800">
              <a:solidFill>
                <a:schemeClr val="dk1"/>
              </a:solidFill>
              <a:latin typeface="Trebuchet MS"/>
              <a:ea typeface="Trebuchet MS"/>
              <a:cs typeface="Trebuchet MS"/>
              <a:sym typeface="Trebuchet MS"/>
            </a:endParaRPr>
          </a:p>
          <a:p>
            <a:pPr lvl="0" rtl="0">
              <a:spcBef>
                <a:spcPts val="0"/>
              </a:spcBef>
              <a:buNone/>
            </a:pPr>
            <a:r>
              <a:rPr lang="en-US" sz="1800">
                <a:solidFill>
                  <a:schemeClr val="dk1"/>
                </a:solidFill>
                <a:latin typeface="Trebuchet MS"/>
                <a:ea typeface="Trebuchet MS"/>
                <a:cs typeface="Trebuchet MS"/>
                <a:sym typeface="Trebuchet MS"/>
              </a:rPr>
              <a:t>MEAN Stack is comprised of four main technologies, with a cast of supporting technologies:</a:t>
            </a:r>
          </a:p>
          <a:p>
            <a:pPr indent="-342900" lvl="0" marL="457200" rtl="0">
              <a:spcBef>
                <a:spcPts val="0"/>
              </a:spcBef>
              <a:buClr>
                <a:schemeClr val="dk1"/>
              </a:buClr>
              <a:buSzPct val="100000"/>
              <a:buFont typeface="Times New Roman"/>
              <a:buChar char="●"/>
            </a:pPr>
            <a:r>
              <a:rPr b="1" lang="en-US" sz="1800">
                <a:solidFill>
                  <a:schemeClr val="dk1"/>
                </a:solidFill>
                <a:latin typeface="Trebuchet MS"/>
                <a:ea typeface="Trebuchet MS"/>
                <a:cs typeface="Trebuchet MS"/>
                <a:sym typeface="Trebuchet MS"/>
              </a:rPr>
              <a:t>M</a:t>
            </a:r>
            <a:r>
              <a:rPr lang="en-US" sz="1800">
                <a:solidFill>
                  <a:schemeClr val="dk1"/>
                </a:solidFill>
                <a:latin typeface="Trebuchet MS"/>
                <a:ea typeface="Trebuchet MS"/>
                <a:cs typeface="Trebuchet MS"/>
                <a:sym typeface="Trebuchet MS"/>
              </a:rPr>
              <a:t>ongoDB - the database</a:t>
            </a:r>
          </a:p>
          <a:p>
            <a:pPr indent="-342900" lvl="0" marL="457200" rtl="0">
              <a:spcBef>
                <a:spcPts val="0"/>
              </a:spcBef>
              <a:buClr>
                <a:schemeClr val="dk1"/>
              </a:buClr>
              <a:buSzPct val="100000"/>
              <a:buFont typeface="Times New Roman"/>
              <a:buChar char="●"/>
            </a:pPr>
            <a:r>
              <a:rPr b="1" lang="en-US" sz="1800">
                <a:solidFill>
                  <a:schemeClr val="dk1"/>
                </a:solidFill>
                <a:latin typeface="Trebuchet MS"/>
                <a:ea typeface="Trebuchet MS"/>
                <a:cs typeface="Trebuchet MS"/>
                <a:sym typeface="Trebuchet MS"/>
              </a:rPr>
              <a:t>E</a:t>
            </a:r>
            <a:r>
              <a:rPr lang="en-US" sz="1800">
                <a:solidFill>
                  <a:schemeClr val="dk1"/>
                </a:solidFill>
                <a:latin typeface="Trebuchet MS"/>
                <a:ea typeface="Trebuchet MS"/>
                <a:cs typeface="Trebuchet MS"/>
                <a:sym typeface="Trebuchet MS"/>
              </a:rPr>
              <a:t>xpress - the web framework</a:t>
            </a:r>
          </a:p>
          <a:p>
            <a:pPr indent="-342900" lvl="0" marL="457200" rtl="0">
              <a:spcBef>
                <a:spcPts val="0"/>
              </a:spcBef>
              <a:buClr>
                <a:schemeClr val="dk1"/>
              </a:buClr>
              <a:buSzPct val="100000"/>
              <a:buFont typeface="Times New Roman"/>
              <a:buChar char="●"/>
            </a:pPr>
            <a:r>
              <a:rPr b="1" lang="en-US" sz="1800">
                <a:solidFill>
                  <a:schemeClr val="dk1"/>
                </a:solidFill>
                <a:latin typeface="Trebuchet MS"/>
                <a:ea typeface="Trebuchet MS"/>
                <a:cs typeface="Trebuchet MS"/>
                <a:sym typeface="Trebuchet MS"/>
              </a:rPr>
              <a:t>A</a:t>
            </a:r>
            <a:r>
              <a:rPr lang="en-US" sz="1800">
                <a:solidFill>
                  <a:schemeClr val="dk1"/>
                </a:solidFill>
                <a:latin typeface="Trebuchet MS"/>
                <a:ea typeface="Trebuchet MS"/>
                <a:cs typeface="Trebuchet MS"/>
                <a:sym typeface="Trebuchet MS"/>
              </a:rPr>
              <a:t>ngular - the front-end framework</a:t>
            </a:r>
          </a:p>
          <a:p>
            <a:pPr indent="-342900" lvl="0" marL="457200" rtl="0">
              <a:spcBef>
                <a:spcPts val="0"/>
              </a:spcBef>
              <a:buClr>
                <a:schemeClr val="dk1"/>
              </a:buClr>
              <a:buSzPct val="100000"/>
              <a:buFont typeface="Times New Roman"/>
              <a:buChar char="●"/>
            </a:pPr>
            <a:r>
              <a:rPr b="1" lang="en-US" sz="1800">
                <a:solidFill>
                  <a:schemeClr val="dk1"/>
                </a:solidFill>
                <a:latin typeface="Trebuchet MS"/>
                <a:ea typeface="Trebuchet MS"/>
                <a:cs typeface="Trebuchet MS"/>
                <a:sym typeface="Trebuchet MS"/>
              </a:rPr>
              <a:t>N</a:t>
            </a:r>
            <a:r>
              <a:rPr lang="en-US" sz="1800">
                <a:solidFill>
                  <a:schemeClr val="dk1"/>
                </a:solidFill>
                <a:latin typeface="Trebuchet MS"/>
                <a:ea typeface="Trebuchet MS"/>
                <a:cs typeface="Trebuchet MS"/>
                <a:sym typeface="Trebuchet MS"/>
              </a:rPr>
              <a:t>ode.Js - the web server</a:t>
            </a:r>
          </a:p>
          <a:p>
            <a:pPr lvl="0" rtl="0">
              <a:spcBef>
                <a:spcPts val="0"/>
              </a:spcBef>
              <a:buNone/>
            </a:pPr>
            <a:r>
              <a:rPr lang="en-US" sz="1800">
                <a:solidFill>
                  <a:schemeClr val="dk1"/>
                </a:solidFill>
                <a:latin typeface="Trebuchet MS"/>
                <a:ea typeface="Trebuchet MS"/>
                <a:cs typeface="Trebuchet MS"/>
                <a:sym typeface="Trebuchet MS"/>
              </a:rPr>
              <a:t>MEAN Stack pulls together some of the “best-of-breed” modern web technologies into a powerful and flexible stack. The thing that makes MEAN Stack stand out is the fact that you only need to know one language and its the same language you browser runs on: Javascript.</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Shape 203"/>
          <p:cNvSpPr txBox="1"/>
          <p:nvPr>
            <p:ph type="title"/>
          </p:nvPr>
        </p:nvSpPr>
        <p:spPr>
          <a:xfrm>
            <a:off x="780287" y="-10885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Minimal Class Diagram</a:t>
            </a:r>
          </a:p>
        </p:txBody>
      </p:sp>
      <p:pic>
        <p:nvPicPr>
          <p:cNvPr descr="classdiagram.png" id="204" name="Shape 204"/>
          <p:cNvPicPr preferRelativeResize="0"/>
          <p:nvPr/>
        </p:nvPicPr>
        <p:blipFill>
          <a:blip r:embed="rId3">
            <a:alphaModFix/>
          </a:blip>
          <a:stretch>
            <a:fillRect/>
          </a:stretch>
        </p:blipFill>
        <p:spPr>
          <a:xfrm>
            <a:off x="1603887" y="935750"/>
            <a:ext cx="5936219" cy="51275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Shape 210"/>
          <p:cNvSpPr txBox="1"/>
          <p:nvPr>
            <p:ph type="title"/>
          </p:nvPr>
        </p:nvSpPr>
        <p:spPr>
          <a:xfrm>
            <a:off x="779462" y="381000"/>
            <a:ext cx="7583400" cy="1044600"/>
          </a:xfrm>
          <a:prstGeom prst="rect">
            <a:avLst/>
          </a:prstGeom>
        </p:spPr>
        <p:txBody>
          <a:bodyPr anchorCtr="0" anchor="b" bIns="91425" lIns="91425" rIns="91425" tIns="91425">
            <a:noAutofit/>
          </a:bodyPr>
          <a:lstStyle/>
          <a:p>
            <a:pPr lvl="0">
              <a:spcBef>
                <a:spcPts val="0"/>
              </a:spcBef>
              <a:buNone/>
            </a:pPr>
            <a:r>
              <a:rPr lang="en-US"/>
              <a:t>Design patterns</a:t>
            </a:r>
          </a:p>
        </p:txBody>
      </p:sp>
      <p:sp>
        <p:nvSpPr>
          <p:cNvPr id="211" name="Shape 211"/>
          <p:cNvSpPr txBox="1"/>
          <p:nvPr/>
        </p:nvSpPr>
        <p:spPr>
          <a:xfrm>
            <a:off x="909725" y="1783200"/>
            <a:ext cx="6963000" cy="3291600"/>
          </a:xfrm>
          <a:prstGeom prst="rect">
            <a:avLst/>
          </a:prstGeom>
          <a:noFill/>
          <a:ln>
            <a:noFill/>
          </a:ln>
        </p:spPr>
        <p:txBody>
          <a:bodyPr anchorCtr="0" anchor="ctr" bIns="91425" lIns="91425" rIns="91425" tIns="91425">
            <a:noAutofit/>
          </a:bodyPr>
          <a:lstStyle/>
          <a:p>
            <a:pPr lvl="0" rtl="0">
              <a:spcBef>
                <a:spcPts val="0"/>
              </a:spcBef>
              <a:buNone/>
            </a:pPr>
            <a:r>
              <a:rPr lang="en-US" sz="1800">
                <a:latin typeface="Trebuchet MS"/>
                <a:ea typeface="Trebuchet MS"/>
                <a:cs typeface="Trebuchet MS"/>
                <a:sym typeface="Trebuchet MS"/>
              </a:rPr>
              <a:t>We used the Command Design Pattern which its intent is to encapsulate request objects and promote “invocation of a method on an object” to full object status and an object oriented call back. Command decouple that object that invokes the certain operation from the logic. To do this we design OO base classes that maps a receiver with some action that the object can “do”.  This separation provides flexibility in the timing and sequencing of commands. Materializing commands this way means they can be manipulated like ony other object.</a:t>
            </a:r>
            <a:br>
              <a:rPr lang="en-US" sz="1800">
                <a:latin typeface="Trebuchet MS"/>
                <a:ea typeface="Trebuchet MS"/>
                <a:cs typeface="Trebuchet MS"/>
                <a:sym typeface="Trebuchet MS"/>
              </a:rPr>
            </a:b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Shape 217"/>
          <p:cNvSpPr txBox="1"/>
          <p:nvPr>
            <p:ph type="title"/>
          </p:nvPr>
        </p:nvSpPr>
        <p:spPr>
          <a:xfrm>
            <a:off x="780300" y="447700"/>
            <a:ext cx="7583400" cy="8214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User Stories </a:t>
            </a:r>
          </a:p>
        </p:txBody>
      </p:sp>
      <p:sp>
        <p:nvSpPr>
          <p:cNvPr id="218" name="Shape 218"/>
          <p:cNvSpPr txBox="1"/>
          <p:nvPr>
            <p:ph idx="1" type="body"/>
          </p:nvPr>
        </p:nvSpPr>
        <p:spPr>
          <a:xfrm>
            <a:off x="612950" y="1358200"/>
            <a:ext cx="7583400" cy="5140200"/>
          </a:xfrm>
          <a:prstGeom prst="rect">
            <a:avLst/>
          </a:prstGeom>
          <a:noFill/>
          <a:ln>
            <a:noFill/>
          </a:ln>
        </p:spPr>
        <p:txBody>
          <a:bodyPr anchorCtr="0" anchor="t" bIns="45700" lIns="91425" rIns="91425" tIns="45700">
            <a:noAutofit/>
          </a:bodyPr>
          <a:lstStyle/>
          <a:p>
            <a:pPr indent="-355600" lvl="0" marL="457200" marR="0" rtl="0" algn="l">
              <a:spcBef>
                <a:spcPts val="2000"/>
              </a:spcBef>
              <a:spcAft>
                <a:spcPts val="0"/>
              </a:spcAft>
              <a:buSzPct val="100000"/>
            </a:pPr>
            <a:r>
              <a:rPr lang="en-US" sz="2000"/>
              <a:t> User story: #753 - Create button to add sessions to my schedule</a:t>
            </a:r>
          </a:p>
          <a:p>
            <a:pPr indent="-355600" lvl="0" marL="457200" marR="0" rtl="0" algn="l">
              <a:spcBef>
                <a:spcPts val="2000"/>
              </a:spcBef>
              <a:spcAft>
                <a:spcPts val="0"/>
              </a:spcAft>
              <a:buSzPct val="100000"/>
            </a:pPr>
            <a:r>
              <a:rPr lang="en-US" sz="2000"/>
              <a:t> </a:t>
            </a:r>
            <a:r>
              <a:rPr lang="en-US" sz="2000"/>
              <a:t>User story: #754 - Create button to delete sessions from my schedule</a:t>
            </a:r>
          </a:p>
          <a:p>
            <a:pPr indent="-355600" lvl="0" marL="457200" marR="0" rtl="0" algn="l">
              <a:spcBef>
                <a:spcPts val="2000"/>
              </a:spcBef>
              <a:spcAft>
                <a:spcPts val="0"/>
              </a:spcAft>
              <a:buSzPct val="100000"/>
            </a:pPr>
            <a:r>
              <a:rPr lang="en-US" sz="2000"/>
              <a:t>User story: #693 - Implement my schedule page</a:t>
            </a:r>
          </a:p>
          <a:p>
            <a:pPr indent="-355600" lvl="0" marL="457200" marR="0" rtl="0" algn="l">
              <a:spcBef>
                <a:spcPts val="2000"/>
              </a:spcBef>
              <a:spcAft>
                <a:spcPts val="0"/>
              </a:spcAft>
              <a:buSzPct val="100000"/>
            </a:pPr>
            <a:r>
              <a:rPr lang="en-US" sz="2000"/>
              <a:t>User story: #724 - Implement create sessions</a:t>
            </a:r>
          </a:p>
          <a:p>
            <a:pPr indent="-355600" lvl="0" marL="457200" marR="0" rtl="0" algn="l">
              <a:spcBef>
                <a:spcPts val="2000"/>
              </a:spcBef>
              <a:spcAft>
                <a:spcPts val="0"/>
              </a:spcAft>
              <a:buSzPct val="100000"/>
            </a:pPr>
            <a:r>
              <a:rPr lang="en-US" sz="2000"/>
              <a:t>User story: #756 - Implement create speakers</a:t>
            </a:r>
          </a:p>
          <a:p>
            <a:pPr indent="-355600" lvl="0" marL="457200" marR="0" rtl="0" algn="l">
              <a:spcBef>
                <a:spcPts val="2000"/>
              </a:spcBef>
              <a:spcAft>
                <a:spcPts val="0"/>
              </a:spcAft>
              <a:buSzPct val="100000"/>
            </a:pPr>
            <a:r>
              <a:rPr lang="en-US" sz="2000"/>
              <a:t>User story #685 - Implement the homepage</a:t>
            </a:r>
          </a:p>
          <a:p>
            <a:pPr indent="-355600" lvl="0" marL="457200" marR="0" rtl="0" algn="l">
              <a:spcBef>
                <a:spcPts val="2000"/>
              </a:spcBef>
              <a:spcAft>
                <a:spcPts val="0"/>
              </a:spcAft>
              <a:buSzPct val="100000"/>
            </a:pPr>
            <a:r>
              <a:rPr lang="en-US" sz="2000"/>
              <a:t>User story #689 - Create exhibitors and sponsors views</a:t>
            </a:r>
          </a:p>
          <a:p>
            <a:pPr indent="-355600" lvl="0" marL="457200" marR="0" rtl="0" algn="l">
              <a:spcBef>
                <a:spcPts val="2000"/>
              </a:spcBef>
              <a:spcAft>
                <a:spcPts val="0"/>
              </a:spcAft>
              <a:buSzPct val="100000"/>
            </a:pPr>
            <a:r>
              <a:rPr lang="en-US" sz="2000"/>
              <a:t>User story #692 - Create a resources button</a:t>
            </a:r>
          </a:p>
          <a:p>
            <a:pPr indent="-355600" lvl="0" marL="457200" rtl="0">
              <a:spcBef>
                <a:spcPts val="0"/>
              </a:spcBef>
              <a:buSzPct val="100000"/>
            </a:pPr>
            <a:r>
              <a:rPr lang="en-US" sz="2000"/>
              <a:t>User story #704 - Create view for sessions</a:t>
            </a:r>
          </a:p>
          <a:p>
            <a:pPr indent="-355600" lvl="0" marL="457200" rtl="0">
              <a:spcBef>
                <a:spcPts val="0"/>
              </a:spcBef>
              <a:buSzPct val="100000"/>
            </a:pPr>
            <a:r>
              <a:rPr lang="en-US" sz="2000"/>
              <a:t>User story #712 - Create view for speakers</a:t>
            </a:r>
          </a:p>
          <a:p>
            <a:pPr indent="-355600" lvl="0" marL="457200" rtl="0">
              <a:spcBef>
                <a:spcPts val="0"/>
              </a:spcBef>
              <a:buSzPct val="100000"/>
            </a:pPr>
            <a:r>
              <a:rPr lang="en-US" sz="2000"/>
              <a:t>User story #713 - Create contact us button</a:t>
            </a:r>
          </a:p>
          <a:p>
            <a:pPr indent="-355600" lvl="0" marL="457200" rtl="0">
              <a:spcBef>
                <a:spcPts val="0"/>
              </a:spcBef>
              <a:buSzPct val="100000"/>
            </a:pPr>
            <a:r>
              <a:rPr lang="en-US" sz="2000"/>
              <a:t>User story #714 - Create get involved button</a:t>
            </a:r>
          </a:p>
          <a:p>
            <a:pPr indent="-355600" lvl="0" marL="457200" rtl="0">
              <a:spcBef>
                <a:spcPts val="0"/>
              </a:spcBef>
              <a:buSzPct val="100000"/>
            </a:pPr>
            <a:r>
              <a:rPr lang="en-US" sz="2000"/>
              <a:t>User story #715 - Create jobs button</a:t>
            </a:r>
          </a:p>
        </p:txBody>
      </p:sp>
    </p:spTree>
  </p:cSld>
  <p:clrMapOvr>
    <a:masterClrMapping/>
  </p:clrMapOvr>
</p:sld>
</file>

<file path=ppt/theme/theme1.xml><?xml version="1.0" encoding="utf-8"?>
<a:theme xmlns:a="http://schemas.openxmlformats.org/drawingml/2006/main" xmlns:r="http://schemas.openxmlformats.org/officeDocument/2006/relationships" name="gold">
  <a:themeElements>
    <a:clrScheme name="Revolution">
      <a:dk1>
        <a:srgbClr val="000000"/>
      </a:dk1>
      <a:lt1>
        <a:srgbClr val="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